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271"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315"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6" r:id="rId47"/>
    <p:sldId id="317" r:id="rId48"/>
    <p:sldId id="318" r:id="rId49"/>
    <p:sldId id="319" r:id="rId50"/>
    <p:sldId id="256" r:id="rId51"/>
    <p:sldId id="257" r:id="rId52"/>
    <p:sldId id="258" r:id="rId53"/>
    <p:sldId id="259" r:id="rId54"/>
    <p:sldId id="260" r:id="rId55"/>
    <p:sldId id="261" r:id="rId56"/>
    <p:sldId id="262" r:id="rId57"/>
    <p:sldId id="263" r:id="rId58"/>
    <p:sldId id="264" r:id="rId59"/>
    <p:sldId id="265" r:id="rId60"/>
    <p:sldId id="266" r:id="rId61"/>
    <p:sldId id="267" r:id="rId62"/>
    <p:sldId id="268" r:id="rId63"/>
    <p:sldId id="269" r:id="rId64"/>
    <p:sldId id="270"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779" autoAdjust="0"/>
    <p:restoredTop sz="91279" autoAdjust="0"/>
  </p:normalViewPr>
  <p:slideViewPr>
    <p:cSldViewPr>
      <p:cViewPr varScale="1">
        <p:scale>
          <a:sx n="73" d="100"/>
          <a:sy n="73" d="100"/>
        </p:scale>
        <p:origin x="-41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0E7172-6E7F-4BD7-9A1B-E41E0C4274B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id-ID"/>
        </a:p>
      </dgm:t>
    </dgm:pt>
    <dgm:pt modelId="{7C19E352-1243-4391-B91B-8ABC4F598F76}">
      <dgm:prSet phldrT="[Text]"/>
      <dgm:spPr/>
      <dgm:t>
        <a:bodyPr/>
        <a:lstStyle/>
        <a:p>
          <a:r>
            <a:rPr lang="id-ID" dirty="0" smtClean="0"/>
            <a:t>KEHADIRAN</a:t>
          </a:r>
        </a:p>
        <a:p>
          <a:r>
            <a:rPr lang="id-ID" dirty="0" smtClean="0"/>
            <a:t>10%</a:t>
          </a:r>
          <a:endParaRPr lang="id-ID" dirty="0"/>
        </a:p>
      </dgm:t>
    </dgm:pt>
    <dgm:pt modelId="{AA08542D-5856-4EA4-9E20-0A1BEDF9E44B}" type="parTrans" cxnId="{DDB19675-8C06-4333-8C1C-BBBECDA22919}">
      <dgm:prSet/>
      <dgm:spPr/>
      <dgm:t>
        <a:bodyPr/>
        <a:lstStyle/>
        <a:p>
          <a:endParaRPr lang="id-ID"/>
        </a:p>
      </dgm:t>
    </dgm:pt>
    <dgm:pt modelId="{17B8D71A-E95A-4C58-B8DF-11EA456A9405}" type="sibTrans" cxnId="{DDB19675-8C06-4333-8C1C-BBBECDA22919}">
      <dgm:prSet/>
      <dgm:spPr/>
      <dgm:t>
        <a:bodyPr/>
        <a:lstStyle/>
        <a:p>
          <a:endParaRPr lang="id-ID"/>
        </a:p>
      </dgm:t>
    </dgm:pt>
    <dgm:pt modelId="{FA36D721-B2A6-4BF8-AE72-CD1A8A94C2F9}">
      <dgm:prSet phldrT="[Text]"/>
      <dgm:spPr/>
      <dgm:t>
        <a:bodyPr/>
        <a:lstStyle/>
        <a:p>
          <a:r>
            <a:rPr lang="id-ID" dirty="0" smtClean="0"/>
            <a:t>QUIZ I</a:t>
          </a:r>
        </a:p>
        <a:p>
          <a:r>
            <a:rPr lang="id-ID" dirty="0" smtClean="0"/>
            <a:t>15%</a:t>
          </a:r>
          <a:endParaRPr lang="id-ID" dirty="0"/>
        </a:p>
      </dgm:t>
    </dgm:pt>
    <dgm:pt modelId="{F134A148-E8C6-4901-828E-AE2A63B387E9}" type="parTrans" cxnId="{1DD56026-963D-47CA-8433-FC872E22DFD6}">
      <dgm:prSet/>
      <dgm:spPr/>
      <dgm:t>
        <a:bodyPr/>
        <a:lstStyle/>
        <a:p>
          <a:endParaRPr lang="id-ID"/>
        </a:p>
      </dgm:t>
    </dgm:pt>
    <dgm:pt modelId="{88E82EBC-F43D-4BE5-B05B-25AD86D23BE4}" type="sibTrans" cxnId="{1DD56026-963D-47CA-8433-FC872E22DFD6}">
      <dgm:prSet/>
      <dgm:spPr/>
      <dgm:t>
        <a:bodyPr/>
        <a:lstStyle/>
        <a:p>
          <a:endParaRPr lang="id-ID"/>
        </a:p>
      </dgm:t>
    </dgm:pt>
    <dgm:pt modelId="{FABEF17A-BAC8-4EA2-8D10-9ACC3E293E14}">
      <dgm:prSet phldrT="[Text]"/>
      <dgm:spPr/>
      <dgm:t>
        <a:bodyPr/>
        <a:lstStyle/>
        <a:p>
          <a:r>
            <a:rPr lang="id-ID" dirty="0" smtClean="0"/>
            <a:t>MID TEST</a:t>
          </a:r>
        </a:p>
        <a:p>
          <a:r>
            <a:rPr lang="id-ID" dirty="0" smtClean="0"/>
            <a:t>30%</a:t>
          </a:r>
          <a:endParaRPr lang="id-ID" dirty="0"/>
        </a:p>
      </dgm:t>
    </dgm:pt>
    <dgm:pt modelId="{69FB07B0-7B41-4527-A6AC-5FA184E3F96F}" type="parTrans" cxnId="{FB88E7C6-EA41-4757-ADF7-408ED79F68B9}">
      <dgm:prSet/>
      <dgm:spPr/>
      <dgm:t>
        <a:bodyPr/>
        <a:lstStyle/>
        <a:p>
          <a:endParaRPr lang="id-ID"/>
        </a:p>
      </dgm:t>
    </dgm:pt>
    <dgm:pt modelId="{307951F4-74AB-4C0C-BA48-4ECF35E8B64A}" type="sibTrans" cxnId="{FB88E7C6-EA41-4757-ADF7-408ED79F68B9}">
      <dgm:prSet/>
      <dgm:spPr/>
      <dgm:t>
        <a:bodyPr/>
        <a:lstStyle/>
        <a:p>
          <a:endParaRPr lang="id-ID"/>
        </a:p>
      </dgm:t>
    </dgm:pt>
    <dgm:pt modelId="{388E8BE3-C005-4DB6-BB7B-7B5EF16446C0}">
      <dgm:prSet phldrT="[Text]"/>
      <dgm:spPr/>
      <dgm:t>
        <a:bodyPr/>
        <a:lstStyle/>
        <a:p>
          <a:r>
            <a:rPr lang="id-ID" dirty="0" smtClean="0"/>
            <a:t>QUIZ II</a:t>
          </a:r>
        </a:p>
        <a:p>
          <a:r>
            <a:rPr lang="id-ID" dirty="0" smtClean="0"/>
            <a:t>15%</a:t>
          </a:r>
          <a:endParaRPr lang="id-ID" dirty="0"/>
        </a:p>
      </dgm:t>
    </dgm:pt>
    <dgm:pt modelId="{52BF35A8-A52E-4C3A-9D84-1B3E05E2121F}" type="parTrans" cxnId="{10449A9C-E089-4F87-95EB-43343347EDB5}">
      <dgm:prSet/>
      <dgm:spPr/>
      <dgm:t>
        <a:bodyPr/>
        <a:lstStyle/>
        <a:p>
          <a:endParaRPr lang="id-ID"/>
        </a:p>
      </dgm:t>
    </dgm:pt>
    <dgm:pt modelId="{BEA334CD-34EC-4DA6-8911-6CF74C3BCACA}" type="sibTrans" cxnId="{10449A9C-E089-4F87-95EB-43343347EDB5}">
      <dgm:prSet/>
      <dgm:spPr/>
      <dgm:t>
        <a:bodyPr/>
        <a:lstStyle/>
        <a:p>
          <a:endParaRPr lang="id-ID"/>
        </a:p>
      </dgm:t>
    </dgm:pt>
    <dgm:pt modelId="{1BFB8C2D-F3F2-4957-BF4D-F714E4FB9BFD}">
      <dgm:prSet phldrT="[Text]"/>
      <dgm:spPr/>
      <dgm:t>
        <a:bodyPr/>
        <a:lstStyle/>
        <a:p>
          <a:r>
            <a:rPr lang="id-ID" dirty="0" smtClean="0"/>
            <a:t>FINAL TEST</a:t>
          </a:r>
        </a:p>
        <a:p>
          <a:r>
            <a:rPr lang="id-ID" dirty="0" smtClean="0"/>
            <a:t>30%</a:t>
          </a:r>
          <a:endParaRPr lang="id-ID" dirty="0"/>
        </a:p>
      </dgm:t>
    </dgm:pt>
    <dgm:pt modelId="{929C7CC4-4F27-4587-8C12-E887B5CB9F77}" type="parTrans" cxnId="{FFC13EA7-16CC-48D5-9B03-B8214E948647}">
      <dgm:prSet/>
      <dgm:spPr/>
      <dgm:t>
        <a:bodyPr/>
        <a:lstStyle/>
        <a:p>
          <a:endParaRPr lang="id-ID"/>
        </a:p>
      </dgm:t>
    </dgm:pt>
    <dgm:pt modelId="{89132178-D4A0-48F5-81AE-F9590C5AAE1B}" type="sibTrans" cxnId="{FFC13EA7-16CC-48D5-9B03-B8214E948647}">
      <dgm:prSet/>
      <dgm:spPr/>
      <dgm:t>
        <a:bodyPr/>
        <a:lstStyle/>
        <a:p>
          <a:endParaRPr lang="id-ID"/>
        </a:p>
      </dgm:t>
    </dgm:pt>
    <dgm:pt modelId="{DB1126D4-3EAB-4EAF-946F-FDF810431556}" type="pres">
      <dgm:prSet presAssocID="{710E7172-6E7F-4BD7-9A1B-E41E0C4274B0}" presName="cycle" presStyleCnt="0">
        <dgm:presLayoutVars>
          <dgm:dir/>
          <dgm:resizeHandles val="exact"/>
        </dgm:presLayoutVars>
      </dgm:prSet>
      <dgm:spPr/>
      <dgm:t>
        <a:bodyPr/>
        <a:lstStyle/>
        <a:p>
          <a:endParaRPr lang="id-ID"/>
        </a:p>
      </dgm:t>
    </dgm:pt>
    <dgm:pt modelId="{73FC644D-C572-437F-BAE6-E207165695D2}" type="pres">
      <dgm:prSet presAssocID="{7C19E352-1243-4391-B91B-8ABC4F598F76}" presName="node" presStyleLbl="node1" presStyleIdx="0" presStyleCnt="5">
        <dgm:presLayoutVars>
          <dgm:bulletEnabled val="1"/>
        </dgm:presLayoutVars>
      </dgm:prSet>
      <dgm:spPr/>
      <dgm:t>
        <a:bodyPr/>
        <a:lstStyle/>
        <a:p>
          <a:endParaRPr lang="id-ID"/>
        </a:p>
      </dgm:t>
    </dgm:pt>
    <dgm:pt modelId="{CF90F105-8BB1-47BC-9E24-15063CE273B9}" type="pres">
      <dgm:prSet presAssocID="{7C19E352-1243-4391-B91B-8ABC4F598F76}" presName="spNode" presStyleCnt="0"/>
      <dgm:spPr/>
    </dgm:pt>
    <dgm:pt modelId="{86D9A258-20E2-4A0E-8C33-15FEBFA8FB0F}" type="pres">
      <dgm:prSet presAssocID="{17B8D71A-E95A-4C58-B8DF-11EA456A9405}" presName="sibTrans" presStyleLbl="sibTrans1D1" presStyleIdx="0" presStyleCnt="5"/>
      <dgm:spPr/>
      <dgm:t>
        <a:bodyPr/>
        <a:lstStyle/>
        <a:p>
          <a:endParaRPr lang="id-ID"/>
        </a:p>
      </dgm:t>
    </dgm:pt>
    <dgm:pt modelId="{3FED8F64-AFFE-4986-9FBF-6A686816BBA8}" type="pres">
      <dgm:prSet presAssocID="{FA36D721-B2A6-4BF8-AE72-CD1A8A94C2F9}" presName="node" presStyleLbl="node1" presStyleIdx="1" presStyleCnt="5">
        <dgm:presLayoutVars>
          <dgm:bulletEnabled val="1"/>
        </dgm:presLayoutVars>
      </dgm:prSet>
      <dgm:spPr/>
      <dgm:t>
        <a:bodyPr/>
        <a:lstStyle/>
        <a:p>
          <a:endParaRPr lang="id-ID"/>
        </a:p>
      </dgm:t>
    </dgm:pt>
    <dgm:pt modelId="{694034CD-F431-48A0-9F39-9873C2541E6D}" type="pres">
      <dgm:prSet presAssocID="{FA36D721-B2A6-4BF8-AE72-CD1A8A94C2F9}" presName="spNode" presStyleCnt="0"/>
      <dgm:spPr/>
    </dgm:pt>
    <dgm:pt modelId="{AECAE7A4-12DD-4C72-A02C-3A0E6522205B}" type="pres">
      <dgm:prSet presAssocID="{88E82EBC-F43D-4BE5-B05B-25AD86D23BE4}" presName="sibTrans" presStyleLbl="sibTrans1D1" presStyleIdx="1" presStyleCnt="5"/>
      <dgm:spPr/>
      <dgm:t>
        <a:bodyPr/>
        <a:lstStyle/>
        <a:p>
          <a:endParaRPr lang="id-ID"/>
        </a:p>
      </dgm:t>
    </dgm:pt>
    <dgm:pt modelId="{22878712-7AEE-493D-8AB5-66E5CDAA570D}" type="pres">
      <dgm:prSet presAssocID="{FABEF17A-BAC8-4EA2-8D10-9ACC3E293E14}" presName="node" presStyleLbl="node1" presStyleIdx="2" presStyleCnt="5">
        <dgm:presLayoutVars>
          <dgm:bulletEnabled val="1"/>
        </dgm:presLayoutVars>
      </dgm:prSet>
      <dgm:spPr/>
      <dgm:t>
        <a:bodyPr/>
        <a:lstStyle/>
        <a:p>
          <a:endParaRPr lang="id-ID"/>
        </a:p>
      </dgm:t>
    </dgm:pt>
    <dgm:pt modelId="{5A9C15AF-F80A-43E5-BF17-EE74F728026F}" type="pres">
      <dgm:prSet presAssocID="{FABEF17A-BAC8-4EA2-8D10-9ACC3E293E14}" presName="spNode" presStyleCnt="0"/>
      <dgm:spPr/>
    </dgm:pt>
    <dgm:pt modelId="{C02F420E-5AD1-4924-849A-FF5CCCBB2C2F}" type="pres">
      <dgm:prSet presAssocID="{307951F4-74AB-4C0C-BA48-4ECF35E8B64A}" presName="sibTrans" presStyleLbl="sibTrans1D1" presStyleIdx="2" presStyleCnt="5"/>
      <dgm:spPr/>
      <dgm:t>
        <a:bodyPr/>
        <a:lstStyle/>
        <a:p>
          <a:endParaRPr lang="id-ID"/>
        </a:p>
      </dgm:t>
    </dgm:pt>
    <dgm:pt modelId="{13721944-A66C-44F9-A0D3-8875744E1118}" type="pres">
      <dgm:prSet presAssocID="{388E8BE3-C005-4DB6-BB7B-7B5EF16446C0}" presName="node" presStyleLbl="node1" presStyleIdx="3" presStyleCnt="5">
        <dgm:presLayoutVars>
          <dgm:bulletEnabled val="1"/>
        </dgm:presLayoutVars>
      </dgm:prSet>
      <dgm:spPr/>
      <dgm:t>
        <a:bodyPr/>
        <a:lstStyle/>
        <a:p>
          <a:endParaRPr lang="id-ID"/>
        </a:p>
      </dgm:t>
    </dgm:pt>
    <dgm:pt modelId="{12B1500A-2914-4BA8-B9BB-153319F77F7A}" type="pres">
      <dgm:prSet presAssocID="{388E8BE3-C005-4DB6-BB7B-7B5EF16446C0}" presName="spNode" presStyleCnt="0"/>
      <dgm:spPr/>
    </dgm:pt>
    <dgm:pt modelId="{8A734B71-181B-4B4E-AABF-BAB97F016F15}" type="pres">
      <dgm:prSet presAssocID="{BEA334CD-34EC-4DA6-8911-6CF74C3BCACA}" presName="sibTrans" presStyleLbl="sibTrans1D1" presStyleIdx="3" presStyleCnt="5"/>
      <dgm:spPr/>
      <dgm:t>
        <a:bodyPr/>
        <a:lstStyle/>
        <a:p>
          <a:endParaRPr lang="id-ID"/>
        </a:p>
      </dgm:t>
    </dgm:pt>
    <dgm:pt modelId="{3715A693-575E-4420-949A-885A986A20FA}" type="pres">
      <dgm:prSet presAssocID="{1BFB8C2D-F3F2-4957-BF4D-F714E4FB9BFD}" presName="node" presStyleLbl="node1" presStyleIdx="4" presStyleCnt="5">
        <dgm:presLayoutVars>
          <dgm:bulletEnabled val="1"/>
        </dgm:presLayoutVars>
      </dgm:prSet>
      <dgm:spPr/>
      <dgm:t>
        <a:bodyPr/>
        <a:lstStyle/>
        <a:p>
          <a:endParaRPr lang="id-ID"/>
        </a:p>
      </dgm:t>
    </dgm:pt>
    <dgm:pt modelId="{BA2DDBB4-C993-420D-831C-A05C486D01F4}" type="pres">
      <dgm:prSet presAssocID="{1BFB8C2D-F3F2-4957-BF4D-F714E4FB9BFD}" presName="spNode" presStyleCnt="0"/>
      <dgm:spPr/>
    </dgm:pt>
    <dgm:pt modelId="{3495412F-5D91-46D8-AB19-73198BE83525}" type="pres">
      <dgm:prSet presAssocID="{89132178-D4A0-48F5-81AE-F9590C5AAE1B}" presName="sibTrans" presStyleLbl="sibTrans1D1" presStyleIdx="4" presStyleCnt="5"/>
      <dgm:spPr/>
      <dgm:t>
        <a:bodyPr/>
        <a:lstStyle/>
        <a:p>
          <a:endParaRPr lang="id-ID"/>
        </a:p>
      </dgm:t>
    </dgm:pt>
  </dgm:ptLst>
  <dgm:cxnLst>
    <dgm:cxn modelId="{5BAC3508-639F-41FC-BC42-78674F873E27}" type="presOf" srcId="{89132178-D4A0-48F5-81AE-F9590C5AAE1B}" destId="{3495412F-5D91-46D8-AB19-73198BE83525}" srcOrd="0" destOrd="0" presId="urn:microsoft.com/office/officeart/2005/8/layout/cycle5"/>
    <dgm:cxn modelId="{8004B602-9987-426C-A830-1214AA045B65}" type="presOf" srcId="{710E7172-6E7F-4BD7-9A1B-E41E0C4274B0}" destId="{DB1126D4-3EAB-4EAF-946F-FDF810431556}" srcOrd="0" destOrd="0" presId="urn:microsoft.com/office/officeart/2005/8/layout/cycle5"/>
    <dgm:cxn modelId="{E5FAFB4B-06D2-45AE-8378-667A0FD09F06}" type="presOf" srcId="{FA36D721-B2A6-4BF8-AE72-CD1A8A94C2F9}" destId="{3FED8F64-AFFE-4986-9FBF-6A686816BBA8}" srcOrd="0" destOrd="0" presId="urn:microsoft.com/office/officeart/2005/8/layout/cycle5"/>
    <dgm:cxn modelId="{1DD56026-963D-47CA-8433-FC872E22DFD6}" srcId="{710E7172-6E7F-4BD7-9A1B-E41E0C4274B0}" destId="{FA36D721-B2A6-4BF8-AE72-CD1A8A94C2F9}" srcOrd="1" destOrd="0" parTransId="{F134A148-E8C6-4901-828E-AE2A63B387E9}" sibTransId="{88E82EBC-F43D-4BE5-B05B-25AD86D23BE4}"/>
    <dgm:cxn modelId="{CDBEF4D8-616E-4A81-A9FA-8A79EDAD658D}" type="presOf" srcId="{88E82EBC-F43D-4BE5-B05B-25AD86D23BE4}" destId="{AECAE7A4-12DD-4C72-A02C-3A0E6522205B}" srcOrd="0" destOrd="0" presId="urn:microsoft.com/office/officeart/2005/8/layout/cycle5"/>
    <dgm:cxn modelId="{24367711-80BF-4548-8F7B-73E96ECEFF60}" type="presOf" srcId="{7C19E352-1243-4391-B91B-8ABC4F598F76}" destId="{73FC644D-C572-437F-BAE6-E207165695D2}" srcOrd="0" destOrd="0" presId="urn:microsoft.com/office/officeart/2005/8/layout/cycle5"/>
    <dgm:cxn modelId="{6B8749DE-63D7-406A-8DEC-DE7D46260DC5}" type="presOf" srcId="{307951F4-74AB-4C0C-BA48-4ECF35E8B64A}" destId="{C02F420E-5AD1-4924-849A-FF5CCCBB2C2F}" srcOrd="0" destOrd="0" presId="urn:microsoft.com/office/officeart/2005/8/layout/cycle5"/>
    <dgm:cxn modelId="{348801F9-106F-4619-A63A-C6136109A402}" type="presOf" srcId="{388E8BE3-C005-4DB6-BB7B-7B5EF16446C0}" destId="{13721944-A66C-44F9-A0D3-8875744E1118}" srcOrd="0" destOrd="0" presId="urn:microsoft.com/office/officeart/2005/8/layout/cycle5"/>
    <dgm:cxn modelId="{DDB19675-8C06-4333-8C1C-BBBECDA22919}" srcId="{710E7172-6E7F-4BD7-9A1B-E41E0C4274B0}" destId="{7C19E352-1243-4391-B91B-8ABC4F598F76}" srcOrd="0" destOrd="0" parTransId="{AA08542D-5856-4EA4-9E20-0A1BEDF9E44B}" sibTransId="{17B8D71A-E95A-4C58-B8DF-11EA456A9405}"/>
    <dgm:cxn modelId="{FFC13EA7-16CC-48D5-9B03-B8214E948647}" srcId="{710E7172-6E7F-4BD7-9A1B-E41E0C4274B0}" destId="{1BFB8C2D-F3F2-4957-BF4D-F714E4FB9BFD}" srcOrd="4" destOrd="0" parTransId="{929C7CC4-4F27-4587-8C12-E887B5CB9F77}" sibTransId="{89132178-D4A0-48F5-81AE-F9590C5AAE1B}"/>
    <dgm:cxn modelId="{10449A9C-E089-4F87-95EB-43343347EDB5}" srcId="{710E7172-6E7F-4BD7-9A1B-E41E0C4274B0}" destId="{388E8BE3-C005-4DB6-BB7B-7B5EF16446C0}" srcOrd="3" destOrd="0" parTransId="{52BF35A8-A52E-4C3A-9D84-1B3E05E2121F}" sibTransId="{BEA334CD-34EC-4DA6-8911-6CF74C3BCACA}"/>
    <dgm:cxn modelId="{C3431406-5B33-46C9-B7C4-45C7D2DEA0C4}" type="presOf" srcId="{17B8D71A-E95A-4C58-B8DF-11EA456A9405}" destId="{86D9A258-20E2-4A0E-8C33-15FEBFA8FB0F}" srcOrd="0" destOrd="0" presId="urn:microsoft.com/office/officeart/2005/8/layout/cycle5"/>
    <dgm:cxn modelId="{8CE49498-D36F-495B-B14A-6181374D4F59}" type="presOf" srcId="{1BFB8C2D-F3F2-4957-BF4D-F714E4FB9BFD}" destId="{3715A693-575E-4420-949A-885A986A20FA}" srcOrd="0" destOrd="0" presId="urn:microsoft.com/office/officeart/2005/8/layout/cycle5"/>
    <dgm:cxn modelId="{F0C8474B-A645-41CD-9810-8E6AA10563F9}" type="presOf" srcId="{BEA334CD-34EC-4DA6-8911-6CF74C3BCACA}" destId="{8A734B71-181B-4B4E-AABF-BAB97F016F15}" srcOrd="0" destOrd="0" presId="urn:microsoft.com/office/officeart/2005/8/layout/cycle5"/>
    <dgm:cxn modelId="{8C3CA4EC-266C-402A-A331-6B1149060B0D}" type="presOf" srcId="{FABEF17A-BAC8-4EA2-8D10-9ACC3E293E14}" destId="{22878712-7AEE-493D-8AB5-66E5CDAA570D}" srcOrd="0" destOrd="0" presId="urn:microsoft.com/office/officeart/2005/8/layout/cycle5"/>
    <dgm:cxn modelId="{FB88E7C6-EA41-4757-ADF7-408ED79F68B9}" srcId="{710E7172-6E7F-4BD7-9A1B-E41E0C4274B0}" destId="{FABEF17A-BAC8-4EA2-8D10-9ACC3E293E14}" srcOrd="2" destOrd="0" parTransId="{69FB07B0-7B41-4527-A6AC-5FA184E3F96F}" sibTransId="{307951F4-74AB-4C0C-BA48-4ECF35E8B64A}"/>
    <dgm:cxn modelId="{F080973D-1011-49CA-96F5-6831DCD154F2}" type="presParOf" srcId="{DB1126D4-3EAB-4EAF-946F-FDF810431556}" destId="{73FC644D-C572-437F-BAE6-E207165695D2}" srcOrd="0" destOrd="0" presId="urn:microsoft.com/office/officeart/2005/8/layout/cycle5"/>
    <dgm:cxn modelId="{AC7075D9-F1E3-4140-B352-9D96CC4D58C9}" type="presParOf" srcId="{DB1126D4-3EAB-4EAF-946F-FDF810431556}" destId="{CF90F105-8BB1-47BC-9E24-15063CE273B9}" srcOrd="1" destOrd="0" presId="urn:microsoft.com/office/officeart/2005/8/layout/cycle5"/>
    <dgm:cxn modelId="{6DC651F7-06F9-4456-99A5-56EC50DB95AA}" type="presParOf" srcId="{DB1126D4-3EAB-4EAF-946F-FDF810431556}" destId="{86D9A258-20E2-4A0E-8C33-15FEBFA8FB0F}" srcOrd="2" destOrd="0" presId="urn:microsoft.com/office/officeart/2005/8/layout/cycle5"/>
    <dgm:cxn modelId="{E5A4C264-62D3-495E-9EBC-4AC10BDF27A1}" type="presParOf" srcId="{DB1126D4-3EAB-4EAF-946F-FDF810431556}" destId="{3FED8F64-AFFE-4986-9FBF-6A686816BBA8}" srcOrd="3" destOrd="0" presId="urn:microsoft.com/office/officeart/2005/8/layout/cycle5"/>
    <dgm:cxn modelId="{B6631AF5-84D4-4F71-8CAE-C3582EFC339B}" type="presParOf" srcId="{DB1126D4-3EAB-4EAF-946F-FDF810431556}" destId="{694034CD-F431-48A0-9F39-9873C2541E6D}" srcOrd="4" destOrd="0" presId="urn:microsoft.com/office/officeart/2005/8/layout/cycle5"/>
    <dgm:cxn modelId="{6DA4BC01-6A5C-4F85-A005-F3C9CCE4E44F}" type="presParOf" srcId="{DB1126D4-3EAB-4EAF-946F-FDF810431556}" destId="{AECAE7A4-12DD-4C72-A02C-3A0E6522205B}" srcOrd="5" destOrd="0" presId="urn:microsoft.com/office/officeart/2005/8/layout/cycle5"/>
    <dgm:cxn modelId="{37B66201-6B16-473D-AA77-7F0821B22FDD}" type="presParOf" srcId="{DB1126D4-3EAB-4EAF-946F-FDF810431556}" destId="{22878712-7AEE-493D-8AB5-66E5CDAA570D}" srcOrd="6" destOrd="0" presId="urn:microsoft.com/office/officeart/2005/8/layout/cycle5"/>
    <dgm:cxn modelId="{DDFE500D-9B09-41C7-82B0-10DA68A6CDC3}" type="presParOf" srcId="{DB1126D4-3EAB-4EAF-946F-FDF810431556}" destId="{5A9C15AF-F80A-43E5-BF17-EE74F728026F}" srcOrd="7" destOrd="0" presId="urn:microsoft.com/office/officeart/2005/8/layout/cycle5"/>
    <dgm:cxn modelId="{9A6EA44D-39D8-4920-91D1-286F45D0CDE6}" type="presParOf" srcId="{DB1126D4-3EAB-4EAF-946F-FDF810431556}" destId="{C02F420E-5AD1-4924-849A-FF5CCCBB2C2F}" srcOrd="8" destOrd="0" presId="urn:microsoft.com/office/officeart/2005/8/layout/cycle5"/>
    <dgm:cxn modelId="{C060825A-67FD-4D94-830B-7C604F19CAD9}" type="presParOf" srcId="{DB1126D4-3EAB-4EAF-946F-FDF810431556}" destId="{13721944-A66C-44F9-A0D3-8875744E1118}" srcOrd="9" destOrd="0" presId="urn:microsoft.com/office/officeart/2005/8/layout/cycle5"/>
    <dgm:cxn modelId="{0EE0C767-8242-4839-BBB5-C5FDA1642A5F}" type="presParOf" srcId="{DB1126D4-3EAB-4EAF-946F-FDF810431556}" destId="{12B1500A-2914-4BA8-B9BB-153319F77F7A}" srcOrd="10" destOrd="0" presId="urn:microsoft.com/office/officeart/2005/8/layout/cycle5"/>
    <dgm:cxn modelId="{5A975D46-61A4-49AD-982E-2EF163BDC39E}" type="presParOf" srcId="{DB1126D4-3EAB-4EAF-946F-FDF810431556}" destId="{8A734B71-181B-4B4E-AABF-BAB97F016F15}" srcOrd="11" destOrd="0" presId="urn:microsoft.com/office/officeart/2005/8/layout/cycle5"/>
    <dgm:cxn modelId="{0A253F2F-AEEB-4334-AEE3-81D853AD0CB5}" type="presParOf" srcId="{DB1126D4-3EAB-4EAF-946F-FDF810431556}" destId="{3715A693-575E-4420-949A-885A986A20FA}" srcOrd="12" destOrd="0" presId="urn:microsoft.com/office/officeart/2005/8/layout/cycle5"/>
    <dgm:cxn modelId="{FE501837-851F-4F10-9C7E-E689FA0DE9E0}" type="presParOf" srcId="{DB1126D4-3EAB-4EAF-946F-FDF810431556}" destId="{BA2DDBB4-C993-420D-831C-A05C486D01F4}" srcOrd="13" destOrd="0" presId="urn:microsoft.com/office/officeart/2005/8/layout/cycle5"/>
    <dgm:cxn modelId="{8BD9C276-D30D-458C-BC8F-FBAB3950E17E}" type="presParOf" srcId="{DB1126D4-3EAB-4EAF-946F-FDF810431556}" destId="{3495412F-5D91-46D8-AB19-73198BE83525}" srcOrd="14" destOrd="0" presId="urn:microsoft.com/office/officeart/2005/8/layout/cycle5"/>
  </dgm:cxnLst>
  <dgm:bg/>
  <dgm:whole/>
</dgm:dataModel>
</file>

<file path=ppt/diagrams/data2.xml><?xml version="1.0" encoding="utf-8"?>
<dgm:dataModel xmlns:dgm="http://schemas.openxmlformats.org/drawingml/2006/diagram" xmlns:a="http://schemas.openxmlformats.org/drawingml/2006/main">
  <dgm:ptLst>
    <dgm:pt modelId="{3E8F2B26-C00E-4AFA-BD26-C9FB53482830}"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id-ID"/>
        </a:p>
      </dgm:t>
    </dgm:pt>
    <dgm:pt modelId="{363E348B-7B5D-4BC9-82F3-D0DFA468C476}">
      <dgm:prSet phldrT="[Text]"/>
      <dgm:spPr/>
      <dgm:t>
        <a:bodyPr/>
        <a:lstStyle/>
        <a:p>
          <a:r>
            <a:rPr lang="id-ID" dirty="0" smtClean="0"/>
            <a:t>PERANGKAT KENDALI</a:t>
          </a:r>
          <a:endParaRPr lang="id-ID" dirty="0"/>
        </a:p>
      </dgm:t>
    </dgm:pt>
    <dgm:pt modelId="{87A9508A-3284-4E0F-9A51-06F06347E5C3}" type="parTrans" cxnId="{B1336484-24D0-46B2-AC24-1681A2049BAC}">
      <dgm:prSet/>
      <dgm:spPr/>
      <dgm:t>
        <a:bodyPr/>
        <a:lstStyle/>
        <a:p>
          <a:endParaRPr lang="id-ID"/>
        </a:p>
      </dgm:t>
    </dgm:pt>
    <dgm:pt modelId="{3EFD8495-0701-44B1-813C-A4D07655170E}" type="sibTrans" cxnId="{B1336484-24D0-46B2-AC24-1681A2049BAC}">
      <dgm:prSet/>
      <dgm:spPr/>
      <dgm:t>
        <a:bodyPr/>
        <a:lstStyle/>
        <a:p>
          <a:endParaRPr lang="id-ID"/>
        </a:p>
      </dgm:t>
    </dgm:pt>
    <dgm:pt modelId="{8E723657-F034-4D8A-8F2F-257A3A509AFB}">
      <dgm:prSet phldrT="[Text]"/>
      <dgm:spPr/>
      <dgm:t>
        <a:bodyPr/>
        <a:lstStyle/>
        <a:p>
          <a:r>
            <a:rPr lang="id-ID" dirty="0" smtClean="0"/>
            <a:t>DETEKTOR (1)</a:t>
          </a:r>
          <a:endParaRPr lang="id-ID" dirty="0"/>
        </a:p>
      </dgm:t>
    </dgm:pt>
    <dgm:pt modelId="{18F9BDAB-23F1-4F72-ADEE-039B7C6BF3B6}" type="parTrans" cxnId="{B4609E70-6C5D-4E3E-9AC3-F1BC6FD3D78A}">
      <dgm:prSet/>
      <dgm:spPr/>
      <dgm:t>
        <a:bodyPr/>
        <a:lstStyle/>
        <a:p>
          <a:endParaRPr lang="id-ID"/>
        </a:p>
      </dgm:t>
    </dgm:pt>
    <dgm:pt modelId="{8929D8E0-12CB-4A33-A44B-DFCE5BFCE8EB}" type="sibTrans" cxnId="{B4609E70-6C5D-4E3E-9AC3-F1BC6FD3D78A}">
      <dgm:prSet/>
      <dgm:spPr/>
      <dgm:t>
        <a:bodyPr/>
        <a:lstStyle/>
        <a:p>
          <a:endParaRPr lang="id-ID"/>
        </a:p>
      </dgm:t>
    </dgm:pt>
    <dgm:pt modelId="{B8F57F73-5C9B-4957-85F5-2740EA315261}">
      <dgm:prSet phldrT="[Text]"/>
      <dgm:spPr/>
      <dgm:t>
        <a:bodyPr/>
        <a:lstStyle/>
        <a:p>
          <a:r>
            <a:rPr lang="id-ID" dirty="0" smtClean="0"/>
            <a:t>EFEKTOR (3)</a:t>
          </a:r>
          <a:endParaRPr lang="id-ID" dirty="0"/>
        </a:p>
      </dgm:t>
    </dgm:pt>
    <dgm:pt modelId="{7D7A602B-3E76-4899-A868-3E7FD38E989F}" type="parTrans" cxnId="{058E7F8E-848B-4CA8-BB9A-2AD2C648A6ED}">
      <dgm:prSet/>
      <dgm:spPr/>
      <dgm:t>
        <a:bodyPr/>
        <a:lstStyle/>
        <a:p>
          <a:endParaRPr lang="id-ID"/>
        </a:p>
      </dgm:t>
    </dgm:pt>
    <dgm:pt modelId="{BA7BFA1D-12AB-4998-BE18-4CFBF08E3D4A}" type="sibTrans" cxnId="{058E7F8E-848B-4CA8-BB9A-2AD2C648A6ED}">
      <dgm:prSet/>
      <dgm:spPr/>
      <dgm:t>
        <a:bodyPr/>
        <a:lstStyle/>
        <a:p>
          <a:endParaRPr lang="id-ID"/>
        </a:p>
      </dgm:t>
    </dgm:pt>
    <dgm:pt modelId="{721FC91C-17DF-4194-A591-630979162FF5}">
      <dgm:prSet phldrT="[Text]"/>
      <dgm:spPr/>
      <dgm:t>
        <a:bodyPr/>
        <a:lstStyle/>
        <a:p>
          <a:r>
            <a:rPr lang="id-ID" dirty="0" smtClean="0"/>
            <a:t>JARINGAN KOMUNIKASI </a:t>
          </a:r>
        </a:p>
        <a:p>
          <a:r>
            <a:rPr lang="id-ID" dirty="0" smtClean="0"/>
            <a:t>(4)</a:t>
          </a:r>
          <a:endParaRPr lang="id-ID" dirty="0"/>
        </a:p>
      </dgm:t>
    </dgm:pt>
    <dgm:pt modelId="{DCA02218-B58E-4DE1-9723-CFC0761B6FAB}" type="parTrans" cxnId="{567D9752-A1B1-48FE-B95E-FA44E78A9484}">
      <dgm:prSet/>
      <dgm:spPr/>
      <dgm:t>
        <a:bodyPr/>
        <a:lstStyle/>
        <a:p>
          <a:endParaRPr lang="id-ID"/>
        </a:p>
      </dgm:t>
    </dgm:pt>
    <dgm:pt modelId="{11F400AA-6044-4D7D-A555-0AE33163D83E}" type="sibTrans" cxnId="{567D9752-A1B1-48FE-B95E-FA44E78A9484}">
      <dgm:prSet/>
      <dgm:spPr/>
      <dgm:t>
        <a:bodyPr/>
        <a:lstStyle/>
        <a:p>
          <a:endParaRPr lang="id-ID"/>
        </a:p>
      </dgm:t>
    </dgm:pt>
    <dgm:pt modelId="{4A30D94A-8443-4978-98B5-DCD974DC9FC9}">
      <dgm:prSet phldrT="[Text]"/>
      <dgm:spPr/>
      <dgm:t>
        <a:bodyPr/>
        <a:lstStyle/>
        <a:p>
          <a:r>
            <a:rPr lang="id-ID" dirty="0" smtClean="0"/>
            <a:t>ASESSOR (2)</a:t>
          </a:r>
          <a:endParaRPr lang="id-ID" dirty="0"/>
        </a:p>
      </dgm:t>
    </dgm:pt>
    <dgm:pt modelId="{1416E0FA-A296-492C-851F-357A01FE3DF4}" type="parTrans" cxnId="{F798C508-099F-442B-94AB-457945197279}">
      <dgm:prSet/>
      <dgm:spPr/>
      <dgm:t>
        <a:bodyPr/>
        <a:lstStyle/>
        <a:p>
          <a:endParaRPr lang="id-ID"/>
        </a:p>
      </dgm:t>
    </dgm:pt>
    <dgm:pt modelId="{BC513771-3B49-4D74-BA52-C1B35E63E757}" type="sibTrans" cxnId="{F798C508-099F-442B-94AB-457945197279}">
      <dgm:prSet/>
      <dgm:spPr/>
      <dgm:t>
        <a:bodyPr/>
        <a:lstStyle/>
        <a:p>
          <a:endParaRPr lang="id-ID"/>
        </a:p>
      </dgm:t>
    </dgm:pt>
    <dgm:pt modelId="{81DD3CEA-4DB0-4A1F-8E3E-FCA29DCC8708}" type="pres">
      <dgm:prSet presAssocID="{3E8F2B26-C00E-4AFA-BD26-C9FB53482830}" presName="cycle" presStyleCnt="0">
        <dgm:presLayoutVars>
          <dgm:chMax val="1"/>
          <dgm:dir/>
          <dgm:animLvl val="ctr"/>
          <dgm:resizeHandles val="exact"/>
        </dgm:presLayoutVars>
      </dgm:prSet>
      <dgm:spPr/>
      <dgm:t>
        <a:bodyPr/>
        <a:lstStyle/>
        <a:p>
          <a:endParaRPr lang="id-ID"/>
        </a:p>
      </dgm:t>
    </dgm:pt>
    <dgm:pt modelId="{11F29F91-D84C-4B85-AF4B-8AEFDBECAD04}" type="pres">
      <dgm:prSet presAssocID="{363E348B-7B5D-4BC9-82F3-D0DFA468C476}" presName="centerShape" presStyleLbl="node0" presStyleIdx="0" presStyleCnt="1"/>
      <dgm:spPr/>
      <dgm:t>
        <a:bodyPr/>
        <a:lstStyle/>
        <a:p>
          <a:endParaRPr lang="id-ID"/>
        </a:p>
      </dgm:t>
    </dgm:pt>
    <dgm:pt modelId="{22F5A493-458B-42B9-9DB4-DE9483E8FDCC}" type="pres">
      <dgm:prSet presAssocID="{18F9BDAB-23F1-4F72-ADEE-039B7C6BF3B6}" presName="Name9" presStyleLbl="parChTrans1D2" presStyleIdx="0" presStyleCnt="4"/>
      <dgm:spPr/>
      <dgm:t>
        <a:bodyPr/>
        <a:lstStyle/>
        <a:p>
          <a:endParaRPr lang="id-ID"/>
        </a:p>
      </dgm:t>
    </dgm:pt>
    <dgm:pt modelId="{505251BF-F357-42F4-89AA-6A3E49F42A02}" type="pres">
      <dgm:prSet presAssocID="{18F9BDAB-23F1-4F72-ADEE-039B7C6BF3B6}" presName="connTx" presStyleLbl="parChTrans1D2" presStyleIdx="0" presStyleCnt="4"/>
      <dgm:spPr/>
      <dgm:t>
        <a:bodyPr/>
        <a:lstStyle/>
        <a:p>
          <a:endParaRPr lang="id-ID"/>
        </a:p>
      </dgm:t>
    </dgm:pt>
    <dgm:pt modelId="{A5C97C58-A684-4221-8A11-E211A4F5DF42}" type="pres">
      <dgm:prSet presAssocID="{8E723657-F034-4D8A-8F2F-257A3A509AFB}" presName="node" presStyleLbl="node1" presStyleIdx="0" presStyleCnt="4">
        <dgm:presLayoutVars>
          <dgm:bulletEnabled val="1"/>
        </dgm:presLayoutVars>
      </dgm:prSet>
      <dgm:spPr/>
      <dgm:t>
        <a:bodyPr/>
        <a:lstStyle/>
        <a:p>
          <a:endParaRPr lang="id-ID"/>
        </a:p>
      </dgm:t>
    </dgm:pt>
    <dgm:pt modelId="{C1C70C4A-8A42-4B54-BC35-8C81C9228F8D}" type="pres">
      <dgm:prSet presAssocID="{7D7A602B-3E76-4899-A868-3E7FD38E989F}" presName="Name9" presStyleLbl="parChTrans1D2" presStyleIdx="1" presStyleCnt="4"/>
      <dgm:spPr/>
      <dgm:t>
        <a:bodyPr/>
        <a:lstStyle/>
        <a:p>
          <a:endParaRPr lang="id-ID"/>
        </a:p>
      </dgm:t>
    </dgm:pt>
    <dgm:pt modelId="{5B68473C-35F8-4824-B148-E76EE83E22B5}" type="pres">
      <dgm:prSet presAssocID="{7D7A602B-3E76-4899-A868-3E7FD38E989F}" presName="connTx" presStyleLbl="parChTrans1D2" presStyleIdx="1" presStyleCnt="4"/>
      <dgm:spPr/>
      <dgm:t>
        <a:bodyPr/>
        <a:lstStyle/>
        <a:p>
          <a:endParaRPr lang="id-ID"/>
        </a:p>
      </dgm:t>
    </dgm:pt>
    <dgm:pt modelId="{9F1EF4BD-321C-4791-B10F-1EA9A347EEEB}" type="pres">
      <dgm:prSet presAssocID="{B8F57F73-5C9B-4957-85F5-2740EA315261}" presName="node" presStyleLbl="node1" presStyleIdx="1" presStyleCnt="4">
        <dgm:presLayoutVars>
          <dgm:bulletEnabled val="1"/>
        </dgm:presLayoutVars>
      </dgm:prSet>
      <dgm:spPr/>
      <dgm:t>
        <a:bodyPr/>
        <a:lstStyle/>
        <a:p>
          <a:endParaRPr lang="id-ID"/>
        </a:p>
      </dgm:t>
    </dgm:pt>
    <dgm:pt modelId="{D647FBBC-E012-4299-9190-C3D6DF03ED55}" type="pres">
      <dgm:prSet presAssocID="{DCA02218-B58E-4DE1-9723-CFC0761B6FAB}" presName="Name9" presStyleLbl="parChTrans1D2" presStyleIdx="2" presStyleCnt="4"/>
      <dgm:spPr/>
      <dgm:t>
        <a:bodyPr/>
        <a:lstStyle/>
        <a:p>
          <a:endParaRPr lang="id-ID"/>
        </a:p>
      </dgm:t>
    </dgm:pt>
    <dgm:pt modelId="{B927C711-9C53-45EF-A5EF-6AE24A6DBDBE}" type="pres">
      <dgm:prSet presAssocID="{DCA02218-B58E-4DE1-9723-CFC0761B6FAB}" presName="connTx" presStyleLbl="parChTrans1D2" presStyleIdx="2" presStyleCnt="4"/>
      <dgm:spPr/>
      <dgm:t>
        <a:bodyPr/>
        <a:lstStyle/>
        <a:p>
          <a:endParaRPr lang="id-ID"/>
        </a:p>
      </dgm:t>
    </dgm:pt>
    <dgm:pt modelId="{3D0433B1-9EAC-47D1-B47B-5F0489D43BF2}" type="pres">
      <dgm:prSet presAssocID="{721FC91C-17DF-4194-A591-630979162FF5}" presName="node" presStyleLbl="node1" presStyleIdx="2" presStyleCnt="4">
        <dgm:presLayoutVars>
          <dgm:bulletEnabled val="1"/>
        </dgm:presLayoutVars>
      </dgm:prSet>
      <dgm:spPr/>
      <dgm:t>
        <a:bodyPr/>
        <a:lstStyle/>
        <a:p>
          <a:endParaRPr lang="id-ID"/>
        </a:p>
      </dgm:t>
    </dgm:pt>
    <dgm:pt modelId="{F539B9DC-21B0-40CB-A764-2C2E7091C9D9}" type="pres">
      <dgm:prSet presAssocID="{1416E0FA-A296-492C-851F-357A01FE3DF4}" presName="Name9" presStyleLbl="parChTrans1D2" presStyleIdx="3" presStyleCnt="4"/>
      <dgm:spPr/>
      <dgm:t>
        <a:bodyPr/>
        <a:lstStyle/>
        <a:p>
          <a:endParaRPr lang="id-ID"/>
        </a:p>
      </dgm:t>
    </dgm:pt>
    <dgm:pt modelId="{1D5EE29D-6BD4-4DCD-91CB-585D5AC14C81}" type="pres">
      <dgm:prSet presAssocID="{1416E0FA-A296-492C-851F-357A01FE3DF4}" presName="connTx" presStyleLbl="parChTrans1D2" presStyleIdx="3" presStyleCnt="4"/>
      <dgm:spPr/>
      <dgm:t>
        <a:bodyPr/>
        <a:lstStyle/>
        <a:p>
          <a:endParaRPr lang="id-ID"/>
        </a:p>
      </dgm:t>
    </dgm:pt>
    <dgm:pt modelId="{930F70DB-05C7-44CE-B407-DE39E5740BCD}" type="pres">
      <dgm:prSet presAssocID="{4A30D94A-8443-4978-98B5-DCD974DC9FC9}" presName="node" presStyleLbl="node1" presStyleIdx="3" presStyleCnt="4">
        <dgm:presLayoutVars>
          <dgm:bulletEnabled val="1"/>
        </dgm:presLayoutVars>
      </dgm:prSet>
      <dgm:spPr/>
      <dgm:t>
        <a:bodyPr/>
        <a:lstStyle/>
        <a:p>
          <a:endParaRPr lang="id-ID"/>
        </a:p>
      </dgm:t>
    </dgm:pt>
  </dgm:ptLst>
  <dgm:cxnLst>
    <dgm:cxn modelId="{24D97B97-8DEA-4E09-882B-13F6920B49CD}" type="presOf" srcId="{7D7A602B-3E76-4899-A868-3E7FD38E989F}" destId="{5B68473C-35F8-4824-B148-E76EE83E22B5}" srcOrd="1" destOrd="0" presId="urn:microsoft.com/office/officeart/2005/8/layout/radial1"/>
    <dgm:cxn modelId="{B1336484-24D0-46B2-AC24-1681A2049BAC}" srcId="{3E8F2B26-C00E-4AFA-BD26-C9FB53482830}" destId="{363E348B-7B5D-4BC9-82F3-D0DFA468C476}" srcOrd="0" destOrd="0" parTransId="{87A9508A-3284-4E0F-9A51-06F06347E5C3}" sibTransId="{3EFD8495-0701-44B1-813C-A4D07655170E}"/>
    <dgm:cxn modelId="{DFD56221-DAF1-41A7-A03C-07A66AF368D8}" type="presOf" srcId="{B8F57F73-5C9B-4957-85F5-2740EA315261}" destId="{9F1EF4BD-321C-4791-B10F-1EA9A347EEEB}" srcOrd="0" destOrd="0" presId="urn:microsoft.com/office/officeart/2005/8/layout/radial1"/>
    <dgm:cxn modelId="{E37B56E9-E405-4D42-8536-F46A825A3A10}" type="presOf" srcId="{DCA02218-B58E-4DE1-9723-CFC0761B6FAB}" destId="{D647FBBC-E012-4299-9190-C3D6DF03ED55}" srcOrd="0" destOrd="0" presId="urn:microsoft.com/office/officeart/2005/8/layout/radial1"/>
    <dgm:cxn modelId="{567D9752-A1B1-48FE-B95E-FA44E78A9484}" srcId="{363E348B-7B5D-4BC9-82F3-D0DFA468C476}" destId="{721FC91C-17DF-4194-A591-630979162FF5}" srcOrd="2" destOrd="0" parTransId="{DCA02218-B58E-4DE1-9723-CFC0761B6FAB}" sibTransId="{11F400AA-6044-4D7D-A555-0AE33163D83E}"/>
    <dgm:cxn modelId="{01FA3250-93F2-4124-9029-2A58309720D8}" type="presOf" srcId="{DCA02218-B58E-4DE1-9723-CFC0761B6FAB}" destId="{B927C711-9C53-45EF-A5EF-6AE24A6DBDBE}" srcOrd="1" destOrd="0" presId="urn:microsoft.com/office/officeart/2005/8/layout/radial1"/>
    <dgm:cxn modelId="{B6DA700B-97B2-4DBD-AB31-B2A7A9439365}" type="presOf" srcId="{363E348B-7B5D-4BC9-82F3-D0DFA468C476}" destId="{11F29F91-D84C-4B85-AF4B-8AEFDBECAD04}" srcOrd="0" destOrd="0" presId="urn:microsoft.com/office/officeart/2005/8/layout/radial1"/>
    <dgm:cxn modelId="{13035F8C-0023-4B4B-B0F1-CBE195A1E5E4}" type="presOf" srcId="{18F9BDAB-23F1-4F72-ADEE-039B7C6BF3B6}" destId="{505251BF-F357-42F4-89AA-6A3E49F42A02}" srcOrd="1" destOrd="0" presId="urn:microsoft.com/office/officeart/2005/8/layout/radial1"/>
    <dgm:cxn modelId="{C19DF1D9-78DC-4B6D-A3F4-D0D006A0211E}" type="presOf" srcId="{8E723657-F034-4D8A-8F2F-257A3A509AFB}" destId="{A5C97C58-A684-4221-8A11-E211A4F5DF42}" srcOrd="0" destOrd="0" presId="urn:microsoft.com/office/officeart/2005/8/layout/radial1"/>
    <dgm:cxn modelId="{F798C508-099F-442B-94AB-457945197279}" srcId="{363E348B-7B5D-4BC9-82F3-D0DFA468C476}" destId="{4A30D94A-8443-4978-98B5-DCD974DC9FC9}" srcOrd="3" destOrd="0" parTransId="{1416E0FA-A296-492C-851F-357A01FE3DF4}" sibTransId="{BC513771-3B49-4D74-BA52-C1B35E63E757}"/>
    <dgm:cxn modelId="{0681E87B-7E7B-4BAD-BC7A-2AEBA2357A14}" type="presOf" srcId="{721FC91C-17DF-4194-A591-630979162FF5}" destId="{3D0433B1-9EAC-47D1-B47B-5F0489D43BF2}" srcOrd="0" destOrd="0" presId="urn:microsoft.com/office/officeart/2005/8/layout/radial1"/>
    <dgm:cxn modelId="{B4609E70-6C5D-4E3E-9AC3-F1BC6FD3D78A}" srcId="{363E348B-7B5D-4BC9-82F3-D0DFA468C476}" destId="{8E723657-F034-4D8A-8F2F-257A3A509AFB}" srcOrd="0" destOrd="0" parTransId="{18F9BDAB-23F1-4F72-ADEE-039B7C6BF3B6}" sibTransId="{8929D8E0-12CB-4A33-A44B-DFCE5BFCE8EB}"/>
    <dgm:cxn modelId="{A489BFCA-4D8E-4772-BBEF-3B2A0147072A}" type="presOf" srcId="{3E8F2B26-C00E-4AFA-BD26-C9FB53482830}" destId="{81DD3CEA-4DB0-4A1F-8E3E-FCA29DCC8708}" srcOrd="0" destOrd="0" presId="urn:microsoft.com/office/officeart/2005/8/layout/radial1"/>
    <dgm:cxn modelId="{058E7F8E-848B-4CA8-BB9A-2AD2C648A6ED}" srcId="{363E348B-7B5D-4BC9-82F3-D0DFA468C476}" destId="{B8F57F73-5C9B-4957-85F5-2740EA315261}" srcOrd="1" destOrd="0" parTransId="{7D7A602B-3E76-4899-A868-3E7FD38E989F}" sibTransId="{BA7BFA1D-12AB-4998-BE18-4CFBF08E3D4A}"/>
    <dgm:cxn modelId="{23BC2EDA-A7FA-42FD-90F9-E61DF55CDD78}" type="presOf" srcId="{4A30D94A-8443-4978-98B5-DCD974DC9FC9}" destId="{930F70DB-05C7-44CE-B407-DE39E5740BCD}" srcOrd="0" destOrd="0" presId="urn:microsoft.com/office/officeart/2005/8/layout/radial1"/>
    <dgm:cxn modelId="{408BC8CB-514D-4EB1-AF10-7C8F6319F004}" type="presOf" srcId="{1416E0FA-A296-492C-851F-357A01FE3DF4}" destId="{F539B9DC-21B0-40CB-A764-2C2E7091C9D9}" srcOrd="0" destOrd="0" presId="urn:microsoft.com/office/officeart/2005/8/layout/radial1"/>
    <dgm:cxn modelId="{EEFC2E7C-F5C5-48DC-87FD-3D1743BE1F56}" type="presOf" srcId="{18F9BDAB-23F1-4F72-ADEE-039B7C6BF3B6}" destId="{22F5A493-458B-42B9-9DB4-DE9483E8FDCC}" srcOrd="0" destOrd="0" presId="urn:microsoft.com/office/officeart/2005/8/layout/radial1"/>
    <dgm:cxn modelId="{48742C29-DD93-46A5-B16C-DD7AE06529D0}" type="presOf" srcId="{7D7A602B-3E76-4899-A868-3E7FD38E989F}" destId="{C1C70C4A-8A42-4B54-BC35-8C81C9228F8D}" srcOrd="0" destOrd="0" presId="urn:microsoft.com/office/officeart/2005/8/layout/radial1"/>
    <dgm:cxn modelId="{5DFC6B26-C268-4AA9-9BCD-D66E8B3472D2}" type="presOf" srcId="{1416E0FA-A296-492C-851F-357A01FE3DF4}" destId="{1D5EE29D-6BD4-4DCD-91CB-585D5AC14C81}" srcOrd="1" destOrd="0" presId="urn:microsoft.com/office/officeart/2005/8/layout/radial1"/>
    <dgm:cxn modelId="{51B7D1FD-6F3C-4204-89CA-173278F6249E}" type="presParOf" srcId="{81DD3CEA-4DB0-4A1F-8E3E-FCA29DCC8708}" destId="{11F29F91-D84C-4B85-AF4B-8AEFDBECAD04}" srcOrd="0" destOrd="0" presId="urn:microsoft.com/office/officeart/2005/8/layout/radial1"/>
    <dgm:cxn modelId="{786F9CC6-70A9-43F2-83CC-2A7F1B6F8A11}" type="presParOf" srcId="{81DD3CEA-4DB0-4A1F-8E3E-FCA29DCC8708}" destId="{22F5A493-458B-42B9-9DB4-DE9483E8FDCC}" srcOrd="1" destOrd="0" presId="urn:microsoft.com/office/officeart/2005/8/layout/radial1"/>
    <dgm:cxn modelId="{8D863335-E241-4D16-9B28-4EFD237211F1}" type="presParOf" srcId="{22F5A493-458B-42B9-9DB4-DE9483E8FDCC}" destId="{505251BF-F357-42F4-89AA-6A3E49F42A02}" srcOrd="0" destOrd="0" presId="urn:microsoft.com/office/officeart/2005/8/layout/radial1"/>
    <dgm:cxn modelId="{6E431EEF-FDBC-4545-9814-80EE2138BEF6}" type="presParOf" srcId="{81DD3CEA-4DB0-4A1F-8E3E-FCA29DCC8708}" destId="{A5C97C58-A684-4221-8A11-E211A4F5DF42}" srcOrd="2" destOrd="0" presId="urn:microsoft.com/office/officeart/2005/8/layout/radial1"/>
    <dgm:cxn modelId="{544EB99A-CDF4-4958-ABD0-CBD873E00EF3}" type="presParOf" srcId="{81DD3CEA-4DB0-4A1F-8E3E-FCA29DCC8708}" destId="{C1C70C4A-8A42-4B54-BC35-8C81C9228F8D}" srcOrd="3" destOrd="0" presId="urn:microsoft.com/office/officeart/2005/8/layout/radial1"/>
    <dgm:cxn modelId="{5D9D5BCC-F6CA-43E3-8813-6CB9F37B8B2C}" type="presParOf" srcId="{C1C70C4A-8A42-4B54-BC35-8C81C9228F8D}" destId="{5B68473C-35F8-4824-B148-E76EE83E22B5}" srcOrd="0" destOrd="0" presId="urn:microsoft.com/office/officeart/2005/8/layout/radial1"/>
    <dgm:cxn modelId="{A4C2E3DC-9B95-43B6-9450-15BE1076D3C9}" type="presParOf" srcId="{81DD3CEA-4DB0-4A1F-8E3E-FCA29DCC8708}" destId="{9F1EF4BD-321C-4791-B10F-1EA9A347EEEB}" srcOrd="4" destOrd="0" presId="urn:microsoft.com/office/officeart/2005/8/layout/radial1"/>
    <dgm:cxn modelId="{26C62C1D-DE18-4E0B-BA04-7FDBA53FEFC4}" type="presParOf" srcId="{81DD3CEA-4DB0-4A1F-8E3E-FCA29DCC8708}" destId="{D647FBBC-E012-4299-9190-C3D6DF03ED55}" srcOrd="5" destOrd="0" presId="urn:microsoft.com/office/officeart/2005/8/layout/radial1"/>
    <dgm:cxn modelId="{7C621F91-608F-4273-B4B2-2ECDA9694B5D}" type="presParOf" srcId="{D647FBBC-E012-4299-9190-C3D6DF03ED55}" destId="{B927C711-9C53-45EF-A5EF-6AE24A6DBDBE}" srcOrd="0" destOrd="0" presId="urn:microsoft.com/office/officeart/2005/8/layout/radial1"/>
    <dgm:cxn modelId="{640EE649-13F3-4AE1-AA1E-BDBE776F86D9}" type="presParOf" srcId="{81DD3CEA-4DB0-4A1F-8E3E-FCA29DCC8708}" destId="{3D0433B1-9EAC-47D1-B47B-5F0489D43BF2}" srcOrd="6" destOrd="0" presId="urn:microsoft.com/office/officeart/2005/8/layout/radial1"/>
    <dgm:cxn modelId="{27F38541-C4EF-4D95-BA2A-FAF416E748C2}" type="presParOf" srcId="{81DD3CEA-4DB0-4A1F-8E3E-FCA29DCC8708}" destId="{F539B9DC-21B0-40CB-A764-2C2E7091C9D9}" srcOrd="7" destOrd="0" presId="urn:microsoft.com/office/officeart/2005/8/layout/radial1"/>
    <dgm:cxn modelId="{F0DFA4B0-E7B2-402F-B077-A58CA5FE37E6}" type="presParOf" srcId="{F539B9DC-21B0-40CB-A764-2C2E7091C9D9}" destId="{1D5EE29D-6BD4-4DCD-91CB-585D5AC14C81}" srcOrd="0" destOrd="0" presId="urn:microsoft.com/office/officeart/2005/8/layout/radial1"/>
    <dgm:cxn modelId="{44DC77D2-57DE-4369-9371-421A00A5AD56}" type="presParOf" srcId="{81DD3CEA-4DB0-4A1F-8E3E-FCA29DCC8708}" destId="{930F70DB-05C7-44CE-B407-DE39E5740BCD}" srcOrd="8" destOrd="0" presId="urn:microsoft.com/office/officeart/2005/8/layout/radial1"/>
  </dgm:cxnLst>
  <dgm:bg/>
  <dgm:whole/>
</dgm:dataModel>
</file>

<file path=ppt/diagrams/data3.xml><?xml version="1.0" encoding="utf-8"?>
<dgm:dataModel xmlns:dgm="http://schemas.openxmlformats.org/drawingml/2006/diagram" xmlns:a="http://schemas.openxmlformats.org/drawingml/2006/main">
  <dgm:ptLst>
    <dgm:pt modelId="{715EBFEE-0EE9-42F2-BE61-509D56C8F52E}" type="doc">
      <dgm:prSet loTypeId="urn:microsoft.com/office/officeart/2005/8/layout/pyramid2" loCatId="list" qsTypeId="urn:microsoft.com/office/officeart/2005/8/quickstyle/simple1" qsCatId="simple" csTypeId="urn:microsoft.com/office/officeart/2005/8/colors/accent1_2" csCatId="accent1" phldr="1"/>
      <dgm:spPr/>
    </dgm:pt>
    <dgm:pt modelId="{DF734F6C-F358-4C66-BD2C-B207C0A22158}">
      <dgm:prSet phldrT="[Text]"/>
      <dgm:spPr/>
      <dgm:t>
        <a:bodyPr/>
        <a:lstStyle/>
        <a:p>
          <a:r>
            <a:rPr lang="id-ID" dirty="0" smtClean="0"/>
            <a:t>FORMULA STRATEGIS</a:t>
          </a:r>
          <a:endParaRPr lang="id-ID" dirty="0"/>
        </a:p>
      </dgm:t>
    </dgm:pt>
    <dgm:pt modelId="{6EAA17F9-A94B-41E9-B2D2-D1F74806E65D}" type="parTrans" cxnId="{BCBFE766-E292-4ABD-9C88-0ED1DBD77CB3}">
      <dgm:prSet/>
      <dgm:spPr/>
      <dgm:t>
        <a:bodyPr/>
        <a:lstStyle/>
        <a:p>
          <a:endParaRPr lang="id-ID"/>
        </a:p>
      </dgm:t>
    </dgm:pt>
    <dgm:pt modelId="{350AF688-CCBD-4179-A398-7C7FD2C58643}" type="sibTrans" cxnId="{BCBFE766-E292-4ABD-9C88-0ED1DBD77CB3}">
      <dgm:prSet/>
      <dgm:spPr/>
      <dgm:t>
        <a:bodyPr/>
        <a:lstStyle/>
        <a:p>
          <a:endParaRPr lang="id-ID"/>
        </a:p>
      </dgm:t>
    </dgm:pt>
    <dgm:pt modelId="{7D639B55-955F-431E-A511-D6CF52812BB6}">
      <dgm:prSet phldrT="[Text]"/>
      <dgm:spPr/>
      <dgm:t>
        <a:bodyPr/>
        <a:lstStyle/>
        <a:p>
          <a:r>
            <a:rPr lang="id-ID" dirty="0" smtClean="0"/>
            <a:t>PENGENDALIAN MANAJEMEN</a:t>
          </a:r>
          <a:endParaRPr lang="id-ID" dirty="0"/>
        </a:p>
      </dgm:t>
    </dgm:pt>
    <dgm:pt modelId="{BC4D419A-BBDE-4ED2-9FD9-43684E9EBEB1}" type="parTrans" cxnId="{D47A8F8C-3D15-4D12-A675-4C9D70510370}">
      <dgm:prSet/>
      <dgm:spPr/>
      <dgm:t>
        <a:bodyPr/>
        <a:lstStyle/>
        <a:p>
          <a:endParaRPr lang="id-ID"/>
        </a:p>
      </dgm:t>
    </dgm:pt>
    <dgm:pt modelId="{ADCC40BB-FA17-48DF-9768-5EB16A394AD4}" type="sibTrans" cxnId="{D47A8F8C-3D15-4D12-A675-4C9D70510370}">
      <dgm:prSet/>
      <dgm:spPr/>
      <dgm:t>
        <a:bodyPr/>
        <a:lstStyle/>
        <a:p>
          <a:endParaRPr lang="id-ID"/>
        </a:p>
      </dgm:t>
    </dgm:pt>
    <dgm:pt modelId="{47C95BFB-A4E3-4E7C-BF5F-58C6C250EE4E}">
      <dgm:prSet phldrT="[Text]"/>
      <dgm:spPr/>
      <dgm:t>
        <a:bodyPr/>
        <a:lstStyle/>
        <a:p>
          <a:r>
            <a:rPr lang="id-ID" dirty="0" smtClean="0"/>
            <a:t>PENGENDALIAN TUGAS</a:t>
          </a:r>
          <a:endParaRPr lang="id-ID" dirty="0"/>
        </a:p>
      </dgm:t>
    </dgm:pt>
    <dgm:pt modelId="{D117B14E-247D-446D-9F4B-537E9BCCA813}" type="parTrans" cxnId="{3F251430-72C7-4FBD-A7C5-C34D2308150C}">
      <dgm:prSet/>
      <dgm:spPr/>
      <dgm:t>
        <a:bodyPr/>
        <a:lstStyle/>
        <a:p>
          <a:endParaRPr lang="id-ID"/>
        </a:p>
      </dgm:t>
    </dgm:pt>
    <dgm:pt modelId="{0F98FBA7-8859-49B0-A8B1-8FDCB3A52664}" type="sibTrans" cxnId="{3F251430-72C7-4FBD-A7C5-C34D2308150C}">
      <dgm:prSet/>
      <dgm:spPr/>
      <dgm:t>
        <a:bodyPr/>
        <a:lstStyle/>
        <a:p>
          <a:endParaRPr lang="id-ID"/>
        </a:p>
      </dgm:t>
    </dgm:pt>
    <dgm:pt modelId="{66B6C9FB-4119-488B-BA93-EEF41B955338}" type="pres">
      <dgm:prSet presAssocID="{715EBFEE-0EE9-42F2-BE61-509D56C8F52E}" presName="compositeShape" presStyleCnt="0">
        <dgm:presLayoutVars>
          <dgm:dir/>
          <dgm:resizeHandles/>
        </dgm:presLayoutVars>
      </dgm:prSet>
      <dgm:spPr/>
    </dgm:pt>
    <dgm:pt modelId="{3527AB8B-4EBE-490C-B6A3-5E07226E5D41}" type="pres">
      <dgm:prSet presAssocID="{715EBFEE-0EE9-42F2-BE61-509D56C8F52E}" presName="pyramid" presStyleLbl="node1" presStyleIdx="0" presStyleCnt="1"/>
      <dgm:spPr>
        <a:solidFill>
          <a:srgbClr val="92D050"/>
        </a:solidFill>
      </dgm:spPr>
    </dgm:pt>
    <dgm:pt modelId="{F2046955-AF01-45DE-ABC4-AB581D49F924}" type="pres">
      <dgm:prSet presAssocID="{715EBFEE-0EE9-42F2-BE61-509D56C8F52E}" presName="theList" presStyleCnt="0"/>
      <dgm:spPr/>
    </dgm:pt>
    <dgm:pt modelId="{E1650CB1-DCFD-4516-87F7-6D37CAC3CC29}" type="pres">
      <dgm:prSet presAssocID="{DF734F6C-F358-4C66-BD2C-B207C0A22158}" presName="aNode" presStyleLbl="fgAcc1" presStyleIdx="0" presStyleCnt="3">
        <dgm:presLayoutVars>
          <dgm:bulletEnabled val="1"/>
        </dgm:presLayoutVars>
      </dgm:prSet>
      <dgm:spPr/>
      <dgm:t>
        <a:bodyPr/>
        <a:lstStyle/>
        <a:p>
          <a:endParaRPr lang="id-ID"/>
        </a:p>
      </dgm:t>
    </dgm:pt>
    <dgm:pt modelId="{FB277225-05A6-495B-8E26-6C75FCEAA3DA}" type="pres">
      <dgm:prSet presAssocID="{DF734F6C-F358-4C66-BD2C-B207C0A22158}" presName="aSpace" presStyleCnt="0"/>
      <dgm:spPr/>
    </dgm:pt>
    <dgm:pt modelId="{FBA700A6-237B-4F71-B808-DF633770BCBA}" type="pres">
      <dgm:prSet presAssocID="{7D639B55-955F-431E-A511-D6CF52812BB6}" presName="aNode" presStyleLbl="fgAcc1" presStyleIdx="1" presStyleCnt="3">
        <dgm:presLayoutVars>
          <dgm:bulletEnabled val="1"/>
        </dgm:presLayoutVars>
      </dgm:prSet>
      <dgm:spPr/>
      <dgm:t>
        <a:bodyPr/>
        <a:lstStyle/>
        <a:p>
          <a:endParaRPr lang="id-ID"/>
        </a:p>
      </dgm:t>
    </dgm:pt>
    <dgm:pt modelId="{2D8E4FA2-50D6-4D49-A1A0-98714F626AA4}" type="pres">
      <dgm:prSet presAssocID="{7D639B55-955F-431E-A511-D6CF52812BB6}" presName="aSpace" presStyleCnt="0"/>
      <dgm:spPr/>
    </dgm:pt>
    <dgm:pt modelId="{FFD1A8EB-0120-422E-90F8-276DB5B454ED}" type="pres">
      <dgm:prSet presAssocID="{47C95BFB-A4E3-4E7C-BF5F-58C6C250EE4E}" presName="aNode" presStyleLbl="fgAcc1" presStyleIdx="2" presStyleCnt="3">
        <dgm:presLayoutVars>
          <dgm:bulletEnabled val="1"/>
        </dgm:presLayoutVars>
      </dgm:prSet>
      <dgm:spPr/>
      <dgm:t>
        <a:bodyPr/>
        <a:lstStyle/>
        <a:p>
          <a:endParaRPr lang="id-ID"/>
        </a:p>
      </dgm:t>
    </dgm:pt>
    <dgm:pt modelId="{0B61DCDB-7CC6-48A4-BA66-D0BB44E8BC89}" type="pres">
      <dgm:prSet presAssocID="{47C95BFB-A4E3-4E7C-BF5F-58C6C250EE4E}" presName="aSpace" presStyleCnt="0"/>
      <dgm:spPr/>
    </dgm:pt>
  </dgm:ptLst>
  <dgm:cxnLst>
    <dgm:cxn modelId="{BCBFE766-E292-4ABD-9C88-0ED1DBD77CB3}" srcId="{715EBFEE-0EE9-42F2-BE61-509D56C8F52E}" destId="{DF734F6C-F358-4C66-BD2C-B207C0A22158}" srcOrd="0" destOrd="0" parTransId="{6EAA17F9-A94B-41E9-B2D2-D1F74806E65D}" sibTransId="{350AF688-CCBD-4179-A398-7C7FD2C58643}"/>
    <dgm:cxn modelId="{3F251430-72C7-4FBD-A7C5-C34D2308150C}" srcId="{715EBFEE-0EE9-42F2-BE61-509D56C8F52E}" destId="{47C95BFB-A4E3-4E7C-BF5F-58C6C250EE4E}" srcOrd="2" destOrd="0" parTransId="{D117B14E-247D-446D-9F4B-537E9BCCA813}" sibTransId="{0F98FBA7-8859-49B0-A8B1-8FDCB3A52664}"/>
    <dgm:cxn modelId="{D47A8F8C-3D15-4D12-A675-4C9D70510370}" srcId="{715EBFEE-0EE9-42F2-BE61-509D56C8F52E}" destId="{7D639B55-955F-431E-A511-D6CF52812BB6}" srcOrd="1" destOrd="0" parTransId="{BC4D419A-BBDE-4ED2-9FD9-43684E9EBEB1}" sibTransId="{ADCC40BB-FA17-48DF-9768-5EB16A394AD4}"/>
    <dgm:cxn modelId="{9963B36B-D6F4-464E-A8DB-E42E77C7A21E}" type="presOf" srcId="{7D639B55-955F-431E-A511-D6CF52812BB6}" destId="{FBA700A6-237B-4F71-B808-DF633770BCBA}" srcOrd="0" destOrd="0" presId="urn:microsoft.com/office/officeart/2005/8/layout/pyramid2"/>
    <dgm:cxn modelId="{08D760AD-04B8-442B-8E28-3D44933693FB}" type="presOf" srcId="{47C95BFB-A4E3-4E7C-BF5F-58C6C250EE4E}" destId="{FFD1A8EB-0120-422E-90F8-276DB5B454ED}" srcOrd="0" destOrd="0" presId="urn:microsoft.com/office/officeart/2005/8/layout/pyramid2"/>
    <dgm:cxn modelId="{2D450970-A2E6-4671-BE13-E1C9E1F30516}" type="presOf" srcId="{715EBFEE-0EE9-42F2-BE61-509D56C8F52E}" destId="{66B6C9FB-4119-488B-BA93-EEF41B955338}" srcOrd="0" destOrd="0" presId="urn:microsoft.com/office/officeart/2005/8/layout/pyramid2"/>
    <dgm:cxn modelId="{FB30F119-B3FB-4F68-B95E-E6396EE8B217}" type="presOf" srcId="{DF734F6C-F358-4C66-BD2C-B207C0A22158}" destId="{E1650CB1-DCFD-4516-87F7-6D37CAC3CC29}" srcOrd="0" destOrd="0" presId="urn:microsoft.com/office/officeart/2005/8/layout/pyramid2"/>
    <dgm:cxn modelId="{D95CD7F6-4C77-4699-A163-1B44B8E3A5AB}" type="presParOf" srcId="{66B6C9FB-4119-488B-BA93-EEF41B955338}" destId="{3527AB8B-4EBE-490C-B6A3-5E07226E5D41}" srcOrd="0" destOrd="0" presId="urn:microsoft.com/office/officeart/2005/8/layout/pyramid2"/>
    <dgm:cxn modelId="{359E0331-8B47-451C-832C-BFCD7351CF4D}" type="presParOf" srcId="{66B6C9FB-4119-488B-BA93-EEF41B955338}" destId="{F2046955-AF01-45DE-ABC4-AB581D49F924}" srcOrd="1" destOrd="0" presId="urn:microsoft.com/office/officeart/2005/8/layout/pyramid2"/>
    <dgm:cxn modelId="{7DBC1410-1EB7-4A3E-9247-CF2612D120A8}" type="presParOf" srcId="{F2046955-AF01-45DE-ABC4-AB581D49F924}" destId="{E1650CB1-DCFD-4516-87F7-6D37CAC3CC29}" srcOrd="0" destOrd="0" presId="urn:microsoft.com/office/officeart/2005/8/layout/pyramid2"/>
    <dgm:cxn modelId="{5A2F9C58-E74A-45D1-BD44-4822800E7D90}" type="presParOf" srcId="{F2046955-AF01-45DE-ABC4-AB581D49F924}" destId="{FB277225-05A6-495B-8E26-6C75FCEAA3DA}" srcOrd="1" destOrd="0" presId="urn:microsoft.com/office/officeart/2005/8/layout/pyramid2"/>
    <dgm:cxn modelId="{9F598A1E-0E2E-40A1-9587-4F0240FDDE80}" type="presParOf" srcId="{F2046955-AF01-45DE-ABC4-AB581D49F924}" destId="{FBA700A6-237B-4F71-B808-DF633770BCBA}" srcOrd="2" destOrd="0" presId="urn:microsoft.com/office/officeart/2005/8/layout/pyramid2"/>
    <dgm:cxn modelId="{20D46572-12DA-4751-AB8C-D75CF3456D03}" type="presParOf" srcId="{F2046955-AF01-45DE-ABC4-AB581D49F924}" destId="{2D8E4FA2-50D6-4D49-A1A0-98714F626AA4}" srcOrd="3" destOrd="0" presId="urn:microsoft.com/office/officeart/2005/8/layout/pyramid2"/>
    <dgm:cxn modelId="{7B629F8A-D0D0-4341-B535-6EAAA0095899}" type="presParOf" srcId="{F2046955-AF01-45DE-ABC4-AB581D49F924}" destId="{FFD1A8EB-0120-422E-90F8-276DB5B454ED}" srcOrd="4" destOrd="0" presId="urn:microsoft.com/office/officeart/2005/8/layout/pyramid2"/>
    <dgm:cxn modelId="{59416B8B-90C8-4F51-A218-90CF021F1212}" type="presParOf" srcId="{F2046955-AF01-45DE-ABC4-AB581D49F924}" destId="{0B61DCDB-7CC6-48A4-BA66-D0BB44E8BC89}" srcOrd="5" destOrd="0" presId="urn:microsoft.com/office/officeart/2005/8/layout/pyramid2"/>
  </dgm:cxnLst>
  <dgm:bg/>
  <dgm:whole/>
</dgm:dataModel>
</file>

<file path=ppt/diagrams/data4.xml><?xml version="1.0" encoding="utf-8"?>
<dgm:dataModel xmlns:dgm="http://schemas.openxmlformats.org/drawingml/2006/diagram" xmlns:a="http://schemas.openxmlformats.org/drawingml/2006/main">
  <dgm:ptLst>
    <dgm:pt modelId="{E4CD3815-AF2D-4CC2-97A7-18F9047917C5}" type="doc">
      <dgm:prSet loTypeId="urn:microsoft.com/office/officeart/2005/8/layout/cycle6" loCatId="cycle" qsTypeId="urn:microsoft.com/office/officeart/2005/8/quickstyle/simple1" qsCatId="simple" csTypeId="urn:microsoft.com/office/officeart/2005/8/colors/accent1_4" csCatId="accent1" phldr="1"/>
      <dgm:spPr/>
      <dgm:t>
        <a:bodyPr/>
        <a:lstStyle/>
        <a:p>
          <a:endParaRPr lang="id-ID"/>
        </a:p>
      </dgm:t>
    </dgm:pt>
    <dgm:pt modelId="{916D22F5-DEAB-4C03-BF2A-ABC9A575A8E0}">
      <dgm:prSet phldrT="[Text]"/>
      <dgm:spPr/>
      <dgm:t>
        <a:bodyPr/>
        <a:lstStyle/>
        <a:p>
          <a:r>
            <a:rPr lang="id-ID" dirty="0" smtClean="0"/>
            <a:t>PLANNING</a:t>
          </a:r>
          <a:endParaRPr lang="id-ID" dirty="0"/>
        </a:p>
      </dgm:t>
    </dgm:pt>
    <dgm:pt modelId="{5BD92ACE-E039-433E-A65A-F7C058722A57}" type="parTrans" cxnId="{4101E0B4-DA66-4964-8CFD-4BF31279F689}">
      <dgm:prSet/>
      <dgm:spPr/>
      <dgm:t>
        <a:bodyPr/>
        <a:lstStyle/>
        <a:p>
          <a:endParaRPr lang="id-ID"/>
        </a:p>
      </dgm:t>
    </dgm:pt>
    <dgm:pt modelId="{6A92A996-DD9D-4745-BD7C-4035BBCA9EFA}" type="sibTrans" cxnId="{4101E0B4-DA66-4964-8CFD-4BF31279F689}">
      <dgm:prSet/>
      <dgm:spPr/>
      <dgm:t>
        <a:bodyPr/>
        <a:lstStyle/>
        <a:p>
          <a:endParaRPr lang="id-ID"/>
        </a:p>
      </dgm:t>
    </dgm:pt>
    <dgm:pt modelId="{84BBDF8C-9632-44CC-BA78-23F805BE467C}">
      <dgm:prSet phldrT="[Text]"/>
      <dgm:spPr/>
      <dgm:t>
        <a:bodyPr/>
        <a:lstStyle/>
        <a:p>
          <a:r>
            <a:rPr lang="id-ID" dirty="0" smtClean="0"/>
            <a:t>KOORDINASI</a:t>
          </a:r>
          <a:endParaRPr lang="id-ID" dirty="0"/>
        </a:p>
      </dgm:t>
    </dgm:pt>
    <dgm:pt modelId="{FE26E987-DCC0-47A3-9A30-3EE66F6CC949}" type="parTrans" cxnId="{D0281430-8AEE-4AEF-9362-0132AF9709BF}">
      <dgm:prSet/>
      <dgm:spPr/>
      <dgm:t>
        <a:bodyPr/>
        <a:lstStyle/>
        <a:p>
          <a:endParaRPr lang="id-ID"/>
        </a:p>
      </dgm:t>
    </dgm:pt>
    <dgm:pt modelId="{91B278B5-C335-436F-9F0E-80213F39ADAB}" type="sibTrans" cxnId="{D0281430-8AEE-4AEF-9362-0132AF9709BF}">
      <dgm:prSet/>
      <dgm:spPr/>
      <dgm:t>
        <a:bodyPr/>
        <a:lstStyle/>
        <a:p>
          <a:endParaRPr lang="id-ID"/>
        </a:p>
      </dgm:t>
    </dgm:pt>
    <dgm:pt modelId="{1469C85C-0151-4A9A-8AC2-D56875E43F78}">
      <dgm:prSet phldrT="[Text]"/>
      <dgm:spPr/>
      <dgm:t>
        <a:bodyPr/>
        <a:lstStyle/>
        <a:p>
          <a:r>
            <a:rPr lang="id-ID" dirty="0" smtClean="0"/>
            <a:t>KOMUNIKASI</a:t>
          </a:r>
          <a:endParaRPr lang="id-ID" dirty="0"/>
        </a:p>
      </dgm:t>
    </dgm:pt>
    <dgm:pt modelId="{E50C8803-7863-4A04-8975-07966916BC9D}" type="parTrans" cxnId="{776E3307-1516-4350-A68B-4706D9880393}">
      <dgm:prSet/>
      <dgm:spPr/>
      <dgm:t>
        <a:bodyPr/>
        <a:lstStyle/>
        <a:p>
          <a:endParaRPr lang="id-ID"/>
        </a:p>
      </dgm:t>
    </dgm:pt>
    <dgm:pt modelId="{3439EC6C-C986-426A-86D4-34264F30D39F}" type="sibTrans" cxnId="{776E3307-1516-4350-A68B-4706D9880393}">
      <dgm:prSet/>
      <dgm:spPr/>
      <dgm:t>
        <a:bodyPr/>
        <a:lstStyle/>
        <a:p>
          <a:endParaRPr lang="id-ID"/>
        </a:p>
      </dgm:t>
    </dgm:pt>
    <dgm:pt modelId="{AB06F429-2CAB-423C-9237-0415F4628317}">
      <dgm:prSet phldrT="[Text]"/>
      <dgm:spPr/>
      <dgm:t>
        <a:bodyPr/>
        <a:lstStyle/>
        <a:p>
          <a:r>
            <a:rPr lang="id-ID" dirty="0" smtClean="0"/>
            <a:t>MEMUTUSKAN</a:t>
          </a:r>
          <a:endParaRPr lang="id-ID" dirty="0"/>
        </a:p>
      </dgm:t>
    </dgm:pt>
    <dgm:pt modelId="{78FC58AB-9244-48BF-BFBB-3C40C9476C3C}" type="parTrans" cxnId="{E6F3280E-EB46-4E0C-B24C-9CD9111D837D}">
      <dgm:prSet/>
      <dgm:spPr/>
      <dgm:t>
        <a:bodyPr/>
        <a:lstStyle/>
        <a:p>
          <a:endParaRPr lang="id-ID"/>
        </a:p>
      </dgm:t>
    </dgm:pt>
    <dgm:pt modelId="{A7F3D58F-11E3-4867-A9C2-60D9C4EC44E3}" type="sibTrans" cxnId="{E6F3280E-EB46-4E0C-B24C-9CD9111D837D}">
      <dgm:prSet/>
      <dgm:spPr/>
      <dgm:t>
        <a:bodyPr/>
        <a:lstStyle/>
        <a:p>
          <a:endParaRPr lang="id-ID"/>
        </a:p>
      </dgm:t>
    </dgm:pt>
    <dgm:pt modelId="{9DE8A1AF-F9B5-4896-8B43-004A75F61DFB}">
      <dgm:prSet phldrT="[Text]"/>
      <dgm:spPr/>
      <dgm:t>
        <a:bodyPr/>
        <a:lstStyle/>
        <a:p>
          <a:r>
            <a:rPr lang="id-ID" dirty="0" smtClean="0"/>
            <a:t>MEMPENGARUHI</a:t>
          </a:r>
          <a:endParaRPr lang="id-ID" dirty="0"/>
        </a:p>
      </dgm:t>
    </dgm:pt>
    <dgm:pt modelId="{2DBDDCDB-EDF3-417B-85BD-2A3A20BB9831}" type="parTrans" cxnId="{5F163DEC-C641-475C-A9F8-DB162210C9EA}">
      <dgm:prSet/>
      <dgm:spPr/>
      <dgm:t>
        <a:bodyPr/>
        <a:lstStyle/>
        <a:p>
          <a:endParaRPr lang="id-ID"/>
        </a:p>
      </dgm:t>
    </dgm:pt>
    <dgm:pt modelId="{E0BEB61E-22DC-41A0-A3EA-1271EB9D8B47}" type="sibTrans" cxnId="{5F163DEC-C641-475C-A9F8-DB162210C9EA}">
      <dgm:prSet/>
      <dgm:spPr/>
      <dgm:t>
        <a:bodyPr/>
        <a:lstStyle/>
        <a:p>
          <a:endParaRPr lang="id-ID"/>
        </a:p>
      </dgm:t>
    </dgm:pt>
    <dgm:pt modelId="{B955102D-8B3A-4C7B-ACE9-FA1831DAE329}">
      <dgm:prSet phldrT="[Text]"/>
      <dgm:spPr/>
      <dgm:t>
        <a:bodyPr/>
        <a:lstStyle/>
        <a:p>
          <a:r>
            <a:rPr lang="id-ID" b="1" dirty="0" smtClean="0">
              <a:solidFill>
                <a:srgbClr val="7030A0"/>
              </a:solidFill>
            </a:rPr>
            <a:t>EVALUASI</a:t>
          </a:r>
          <a:endParaRPr lang="id-ID" b="1" dirty="0">
            <a:solidFill>
              <a:srgbClr val="7030A0"/>
            </a:solidFill>
          </a:endParaRPr>
        </a:p>
      </dgm:t>
    </dgm:pt>
    <dgm:pt modelId="{8C6DCFC0-ED19-4112-8919-9D623D25DF18}" type="parTrans" cxnId="{48A4F48E-7239-44DA-8813-31862FDE08C5}">
      <dgm:prSet/>
      <dgm:spPr/>
      <dgm:t>
        <a:bodyPr/>
        <a:lstStyle/>
        <a:p>
          <a:endParaRPr lang="id-ID"/>
        </a:p>
      </dgm:t>
    </dgm:pt>
    <dgm:pt modelId="{4787772D-D2DB-48A5-923F-7511929FFFA2}" type="sibTrans" cxnId="{48A4F48E-7239-44DA-8813-31862FDE08C5}">
      <dgm:prSet/>
      <dgm:spPr/>
      <dgm:t>
        <a:bodyPr/>
        <a:lstStyle/>
        <a:p>
          <a:endParaRPr lang="id-ID"/>
        </a:p>
      </dgm:t>
    </dgm:pt>
    <dgm:pt modelId="{7058F6C7-173A-45D7-8930-BADE6FEAF993}" type="pres">
      <dgm:prSet presAssocID="{E4CD3815-AF2D-4CC2-97A7-18F9047917C5}" presName="cycle" presStyleCnt="0">
        <dgm:presLayoutVars>
          <dgm:dir/>
          <dgm:resizeHandles val="exact"/>
        </dgm:presLayoutVars>
      </dgm:prSet>
      <dgm:spPr/>
      <dgm:t>
        <a:bodyPr/>
        <a:lstStyle/>
        <a:p>
          <a:endParaRPr lang="id-ID"/>
        </a:p>
      </dgm:t>
    </dgm:pt>
    <dgm:pt modelId="{372F88AB-9CFB-4595-B1C1-C22B4FCCA731}" type="pres">
      <dgm:prSet presAssocID="{916D22F5-DEAB-4C03-BF2A-ABC9A575A8E0}" presName="node" presStyleLbl="node1" presStyleIdx="0" presStyleCnt="6">
        <dgm:presLayoutVars>
          <dgm:bulletEnabled val="1"/>
        </dgm:presLayoutVars>
      </dgm:prSet>
      <dgm:spPr/>
      <dgm:t>
        <a:bodyPr/>
        <a:lstStyle/>
        <a:p>
          <a:endParaRPr lang="id-ID"/>
        </a:p>
      </dgm:t>
    </dgm:pt>
    <dgm:pt modelId="{5B3F9B38-D5ED-43FC-A4AE-DABDFC9E62B7}" type="pres">
      <dgm:prSet presAssocID="{916D22F5-DEAB-4C03-BF2A-ABC9A575A8E0}" presName="spNode" presStyleCnt="0"/>
      <dgm:spPr/>
    </dgm:pt>
    <dgm:pt modelId="{B04336A7-DD2E-4A04-A5C2-9ED42D8BE90F}" type="pres">
      <dgm:prSet presAssocID="{6A92A996-DD9D-4745-BD7C-4035BBCA9EFA}" presName="sibTrans" presStyleLbl="sibTrans1D1" presStyleIdx="0" presStyleCnt="6"/>
      <dgm:spPr/>
      <dgm:t>
        <a:bodyPr/>
        <a:lstStyle/>
        <a:p>
          <a:endParaRPr lang="id-ID"/>
        </a:p>
      </dgm:t>
    </dgm:pt>
    <dgm:pt modelId="{2E413582-1D72-44FA-84D8-5452F8EF83CB}" type="pres">
      <dgm:prSet presAssocID="{84BBDF8C-9632-44CC-BA78-23F805BE467C}" presName="node" presStyleLbl="node1" presStyleIdx="1" presStyleCnt="6">
        <dgm:presLayoutVars>
          <dgm:bulletEnabled val="1"/>
        </dgm:presLayoutVars>
      </dgm:prSet>
      <dgm:spPr/>
      <dgm:t>
        <a:bodyPr/>
        <a:lstStyle/>
        <a:p>
          <a:endParaRPr lang="id-ID"/>
        </a:p>
      </dgm:t>
    </dgm:pt>
    <dgm:pt modelId="{1A98F4C1-0CB3-443E-AEFE-EE7C9A26499A}" type="pres">
      <dgm:prSet presAssocID="{84BBDF8C-9632-44CC-BA78-23F805BE467C}" presName="spNode" presStyleCnt="0"/>
      <dgm:spPr/>
    </dgm:pt>
    <dgm:pt modelId="{54807A7B-7866-44CE-AF93-21D102701BF3}" type="pres">
      <dgm:prSet presAssocID="{91B278B5-C335-436F-9F0E-80213F39ADAB}" presName="sibTrans" presStyleLbl="sibTrans1D1" presStyleIdx="1" presStyleCnt="6"/>
      <dgm:spPr/>
      <dgm:t>
        <a:bodyPr/>
        <a:lstStyle/>
        <a:p>
          <a:endParaRPr lang="id-ID"/>
        </a:p>
      </dgm:t>
    </dgm:pt>
    <dgm:pt modelId="{170FE94A-8449-4DB2-8318-49C49C139108}" type="pres">
      <dgm:prSet presAssocID="{1469C85C-0151-4A9A-8AC2-D56875E43F78}" presName="node" presStyleLbl="node1" presStyleIdx="2" presStyleCnt="6">
        <dgm:presLayoutVars>
          <dgm:bulletEnabled val="1"/>
        </dgm:presLayoutVars>
      </dgm:prSet>
      <dgm:spPr/>
      <dgm:t>
        <a:bodyPr/>
        <a:lstStyle/>
        <a:p>
          <a:endParaRPr lang="id-ID"/>
        </a:p>
      </dgm:t>
    </dgm:pt>
    <dgm:pt modelId="{E99A5301-3030-4FAA-BBE7-1A3520F6123B}" type="pres">
      <dgm:prSet presAssocID="{1469C85C-0151-4A9A-8AC2-D56875E43F78}" presName="spNode" presStyleCnt="0"/>
      <dgm:spPr/>
    </dgm:pt>
    <dgm:pt modelId="{CACB0F5B-4BD7-4CF1-B085-8AA570F3BAFF}" type="pres">
      <dgm:prSet presAssocID="{3439EC6C-C986-426A-86D4-34264F30D39F}" presName="sibTrans" presStyleLbl="sibTrans1D1" presStyleIdx="2" presStyleCnt="6"/>
      <dgm:spPr/>
      <dgm:t>
        <a:bodyPr/>
        <a:lstStyle/>
        <a:p>
          <a:endParaRPr lang="id-ID"/>
        </a:p>
      </dgm:t>
    </dgm:pt>
    <dgm:pt modelId="{5C1CE047-EB5D-45BD-9903-6EF99128B155}" type="pres">
      <dgm:prSet presAssocID="{B955102D-8B3A-4C7B-ACE9-FA1831DAE329}" presName="node" presStyleLbl="node1" presStyleIdx="3" presStyleCnt="6">
        <dgm:presLayoutVars>
          <dgm:bulletEnabled val="1"/>
        </dgm:presLayoutVars>
      </dgm:prSet>
      <dgm:spPr/>
      <dgm:t>
        <a:bodyPr/>
        <a:lstStyle/>
        <a:p>
          <a:endParaRPr lang="id-ID"/>
        </a:p>
      </dgm:t>
    </dgm:pt>
    <dgm:pt modelId="{F02C03C7-97F1-4D51-B1B0-8FA22777FE60}" type="pres">
      <dgm:prSet presAssocID="{B955102D-8B3A-4C7B-ACE9-FA1831DAE329}" presName="spNode" presStyleCnt="0"/>
      <dgm:spPr/>
    </dgm:pt>
    <dgm:pt modelId="{D42494CB-E3D8-4DB3-9863-D8F6111FA9E8}" type="pres">
      <dgm:prSet presAssocID="{4787772D-D2DB-48A5-923F-7511929FFFA2}" presName="sibTrans" presStyleLbl="sibTrans1D1" presStyleIdx="3" presStyleCnt="6"/>
      <dgm:spPr/>
      <dgm:t>
        <a:bodyPr/>
        <a:lstStyle/>
        <a:p>
          <a:endParaRPr lang="id-ID"/>
        </a:p>
      </dgm:t>
    </dgm:pt>
    <dgm:pt modelId="{1C9FB14A-DFEC-4EC8-A691-B12E7BB4A867}" type="pres">
      <dgm:prSet presAssocID="{AB06F429-2CAB-423C-9237-0415F4628317}" presName="node" presStyleLbl="node1" presStyleIdx="4" presStyleCnt="6">
        <dgm:presLayoutVars>
          <dgm:bulletEnabled val="1"/>
        </dgm:presLayoutVars>
      </dgm:prSet>
      <dgm:spPr/>
      <dgm:t>
        <a:bodyPr/>
        <a:lstStyle/>
        <a:p>
          <a:endParaRPr lang="id-ID"/>
        </a:p>
      </dgm:t>
    </dgm:pt>
    <dgm:pt modelId="{6A1CF4EF-58BF-4EBB-9406-822CB44E8B9A}" type="pres">
      <dgm:prSet presAssocID="{AB06F429-2CAB-423C-9237-0415F4628317}" presName="spNode" presStyleCnt="0"/>
      <dgm:spPr/>
    </dgm:pt>
    <dgm:pt modelId="{1C2F6946-7473-49D7-B67E-49F3691232D3}" type="pres">
      <dgm:prSet presAssocID="{A7F3D58F-11E3-4867-A9C2-60D9C4EC44E3}" presName="sibTrans" presStyleLbl="sibTrans1D1" presStyleIdx="4" presStyleCnt="6"/>
      <dgm:spPr/>
      <dgm:t>
        <a:bodyPr/>
        <a:lstStyle/>
        <a:p>
          <a:endParaRPr lang="id-ID"/>
        </a:p>
      </dgm:t>
    </dgm:pt>
    <dgm:pt modelId="{660148FC-4A73-41F9-BD1D-0F45941B4302}" type="pres">
      <dgm:prSet presAssocID="{9DE8A1AF-F9B5-4896-8B43-004A75F61DFB}" presName="node" presStyleLbl="node1" presStyleIdx="5" presStyleCnt="6">
        <dgm:presLayoutVars>
          <dgm:bulletEnabled val="1"/>
        </dgm:presLayoutVars>
      </dgm:prSet>
      <dgm:spPr/>
      <dgm:t>
        <a:bodyPr/>
        <a:lstStyle/>
        <a:p>
          <a:endParaRPr lang="id-ID"/>
        </a:p>
      </dgm:t>
    </dgm:pt>
    <dgm:pt modelId="{51F2D778-DC36-4A6A-856C-EF4924596A94}" type="pres">
      <dgm:prSet presAssocID="{9DE8A1AF-F9B5-4896-8B43-004A75F61DFB}" presName="spNode" presStyleCnt="0"/>
      <dgm:spPr/>
    </dgm:pt>
    <dgm:pt modelId="{B56158F7-BAA0-43B0-B249-184E0C68A95A}" type="pres">
      <dgm:prSet presAssocID="{E0BEB61E-22DC-41A0-A3EA-1271EB9D8B47}" presName="sibTrans" presStyleLbl="sibTrans1D1" presStyleIdx="5" presStyleCnt="6"/>
      <dgm:spPr/>
      <dgm:t>
        <a:bodyPr/>
        <a:lstStyle/>
        <a:p>
          <a:endParaRPr lang="id-ID"/>
        </a:p>
      </dgm:t>
    </dgm:pt>
  </dgm:ptLst>
  <dgm:cxnLst>
    <dgm:cxn modelId="{53CEA8FE-3D7B-4C59-A55E-4EF4A264E36F}" type="presOf" srcId="{91B278B5-C335-436F-9F0E-80213F39ADAB}" destId="{54807A7B-7866-44CE-AF93-21D102701BF3}" srcOrd="0" destOrd="0" presId="urn:microsoft.com/office/officeart/2005/8/layout/cycle6"/>
    <dgm:cxn modelId="{FA176147-B157-46E4-A476-D5449AD01E11}" type="presOf" srcId="{9DE8A1AF-F9B5-4896-8B43-004A75F61DFB}" destId="{660148FC-4A73-41F9-BD1D-0F45941B4302}" srcOrd="0" destOrd="0" presId="urn:microsoft.com/office/officeart/2005/8/layout/cycle6"/>
    <dgm:cxn modelId="{48A4F48E-7239-44DA-8813-31862FDE08C5}" srcId="{E4CD3815-AF2D-4CC2-97A7-18F9047917C5}" destId="{B955102D-8B3A-4C7B-ACE9-FA1831DAE329}" srcOrd="3" destOrd="0" parTransId="{8C6DCFC0-ED19-4112-8919-9D623D25DF18}" sibTransId="{4787772D-D2DB-48A5-923F-7511929FFFA2}"/>
    <dgm:cxn modelId="{A27DB242-BAE4-469B-8CE6-0A096780D4B2}" type="presOf" srcId="{A7F3D58F-11E3-4867-A9C2-60D9C4EC44E3}" destId="{1C2F6946-7473-49D7-B67E-49F3691232D3}" srcOrd="0" destOrd="0" presId="urn:microsoft.com/office/officeart/2005/8/layout/cycle6"/>
    <dgm:cxn modelId="{D51FF1C0-1381-4C66-8131-139BCB3CCE26}" type="presOf" srcId="{916D22F5-DEAB-4C03-BF2A-ABC9A575A8E0}" destId="{372F88AB-9CFB-4595-B1C1-C22B4FCCA731}" srcOrd="0" destOrd="0" presId="urn:microsoft.com/office/officeart/2005/8/layout/cycle6"/>
    <dgm:cxn modelId="{8504A726-951C-4A14-8F0C-95C060C3D719}" type="presOf" srcId="{AB06F429-2CAB-423C-9237-0415F4628317}" destId="{1C9FB14A-DFEC-4EC8-A691-B12E7BB4A867}" srcOrd="0" destOrd="0" presId="urn:microsoft.com/office/officeart/2005/8/layout/cycle6"/>
    <dgm:cxn modelId="{776E3307-1516-4350-A68B-4706D9880393}" srcId="{E4CD3815-AF2D-4CC2-97A7-18F9047917C5}" destId="{1469C85C-0151-4A9A-8AC2-D56875E43F78}" srcOrd="2" destOrd="0" parTransId="{E50C8803-7863-4A04-8975-07966916BC9D}" sibTransId="{3439EC6C-C986-426A-86D4-34264F30D39F}"/>
    <dgm:cxn modelId="{5F163DEC-C641-475C-A9F8-DB162210C9EA}" srcId="{E4CD3815-AF2D-4CC2-97A7-18F9047917C5}" destId="{9DE8A1AF-F9B5-4896-8B43-004A75F61DFB}" srcOrd="5" destOrd="0" parTransId="{2DBDDCDB-EDF3-417B-85BD-2A3A20BB9831}" sibTransId="{E0BEB61E-22DC-41A0-A3EA-1271EB9D8B47}"/>
    <dgm:cxn modelId="{0D503600-565E-43CE-B4B9-E43BAC142C32}" type="presOf" srcId="{B955102D-8B3A-4C7B-ACE9-FA1831DAE329}" destId="{5C1CE047-EB5D-45BD-9903-6EF99128B155}" srcOrd="0" destOrd="0" presId="urn:microsoft.com/office/officeart/2005/8/layout/cycle6"/>
    <dgm:cxn modelId="{4DB317AA-4D79-4D81-91D9-C36D85FD6A89}" type="presOf" srcId="{1469C85C-0151-4A9A-8AC2-D56875E43F78}" destId="{170FE94A-8449-4DB2-8318-49C49C139108}" srcOrd="0" destOrd="0" presId="urn:microsoft.com/office/officeart/2005/8/layout/cycle6"/>
    <dgm:cxn modelId="{CE4C3976-1E55-415F-9522-F640C4AEEAF9}" type="presOf" srcId="{E4CD3815-AF2D-4CC2-97A7-18F9047917C5}" destId="{7058F6C7-173A-45D7-8930-BADE6FEAF993}" srcOrd="0" destOrd="0" presId="urn:microsoft.com/office/officeart/2005/8/layout/cycle6"/>
    <dgm:cxn modelId="{E6F3280E-EB46-4E0C-B24C-9CD9111D837D}" srcId="{E4CD3815-AF2D-4CC2-97A7-18F9047917C5}" destId="{AB06F429-2CAB-423C-9237-0415F4628317}" srcOrd="4" destOrd="0" parTransId="{78FC58AB-9244-48BF-BFBB-3C40C9476C3C}" sibTransId="{A7F3D58F-11E3-4867-A9C2-60D9C4EC44E3}"/>
    <dgm:cxn modelId="{64878217-4AA9-41FF-9F6B-C144A816D39D}" type="presOf" srcId="{E0BEB61E-22DC-41A0-A3EA-1271EB9D8B47}" destId="{B56158F7-BAA0-43B0-B249-184E0C68A95A}" srcOrd="0" destOrd="0" presId="urn:microsoft.com/office/officeart/2005/8/layout/cycle6"/>
    <dgm:cxn modelId="{F76993AF-4F44-49B2-BC1D-B709B6E01E8D}" type="presOf" srcId="{84BBDF8C-9632-44CC-BA78-23F805BE467C}" destId="{2E413582-1D72-44FA-84D8-5452F8EF83CB}" srcOrd="0" destOrd="0" presId="urn:microsoft.com/office/officeart/2005/8/layout/cycle6"/>
    <dgm:cxn modelId="{63FFFCC1-D864-4620-BBAA-521A29C2D1F0}" type="presOf" srcId="{3439EC6C-C986-426A-86D4-34264F30D39F}" destId="{CACB0F5B-4BD7-4CF1-B085-8AA570F3BAFF}" srcOrd="0" destOrd="0" presId="urn:microsoft.com/office/officeart/2005/8/layout/cycle6"/>
    <dgm:cxn modelId="{D0281430-8AEE-4AEF-9362-0132AF9709BF}" srcId="{E4CD3815-AF2D-4CC2-97A7-18F9047917C5}" destId="{84BBDF8C-9632-44CC-BA78-23F805BE467C}" srcOrd="1" destOrd="0" parTransId="{FE26E987-DCC0-47A3-9A30-3EE66F6CC949}" sibTransId="{91B278B5-C335-436F-9F0E-80213F39ADAB}"/>
    <dgm:cxn modelId="{FE3DDCFF-2356-43C8-8AB9-34049707BE11}" type="presOf" srcId="{4787772D-D2DB-48A5-923F-7511929FFFA2}" destId="{D42494CB-E3D8-4DB3-9863-D8F6111FA9E8}" srcOrd="0" destOrd="0" presId="urn:microsoft.com/office/officeart/2005/8/layout/cycle6"/>
    <dgm:cxn modelId="{825F2938-7E40-4739-9195-81747B44190B}" type="presOf" srcId="{6A92A996-DD9D-4745-BD7C-4035BBCA9EFA}" destId="{B04336A7-DD2E-4A04-A5C2-9ED42D8BE90F}" srcOrd="0" destOrd="0" presId="urn:microsoft.com/office/officeart/2005/8/layout/cycle6"/>
    <dgm:cxn modelId="{4101E0B4-DA66-4964-8CFD-4BF31279F689}" srcId="{E4CD3815-AF2D-4CC2-97A7-18F9047917C5}" destId="{916D22F5-DEAB-4C03-BF2A-ABC9A575A8E0}" srcOrd="0" destOrd="0" parTransId="{5BD92ACE-E039-433E-A65A-F7C058722A57}" sibTransId="{6A92A996-DD9D-4745-BD7C-4035BBCA9EFA}"/>
    <dgm:cxn modelId="{2CDD2A5F-4A39-4FC7-B1DC-816489BB7C3D}" type="presParOf" srcId="{7058F6C7-173A-45D7-8930-BADE6FEAF993}" destId="{372F88AB-9CFB-4595-B1C1-C22B4FCCA731}" srcOrd="0" destOrd="0" presId="urn:microsoft.com/office/officeart/2005/8/layout/cycle6"/>
    <dgm:cxn modelId="{9BD2E858-C450-44EB-A6AE-1F51B10FA426}" type="presParOf" srcId="{7058F6C7-173A-45D7-8930-BADE6FEAF993}" destId="{5B3F9B38-D5ED-43FC-A4AE-DABDFC9E62B7}" srcOrd="1" destOrd="0" presId="urn:microsoft.com/office/officeart/2005/8/layout/cycle6"/>
    <dgm:cxn modelId="{EC7DD829-CF15-4FC2-B922-650FE4D9AEEC}" type="presParOf" srcId="{7058F6C7-173A-45D7-8930-BADE6FEAF993}" destId="{B04336A7-DD2E-4A04-A5C2-9ED42D8BE90F}" srcOrd="2" destOrd="0" presId="urn:microsoft.com/office/officeart/2005/8/layout/cycle6"/>
    <dgm:cxn modelId="{4D273713-486F-49DA-B397-60E15BC6478E}" type="presParOf" srcId="{7058F6C7-173A-45D7-8930-BADE6FEAF993}" destId="{2E413582-1D72-44FA-84D8-5452F8EF83CB}" srcOrd="3" destOrd="0" presId="urn:microsoft.com/office/officeart/2005/8/layout/cycle6"/>
    <dgm:cxn modelId="{B44503AB-BC0E-4F90-94C5-55A0113C659E}" type="presParOf" srcId="{7058F6C7-173A-45D7-8930-BADE6FEAF993}" destId="{1A98F4C1-0CB3-443E-AEFE-EE7C9A26499A}" srcOrd="4" destOrd="0" presId="urn:microsoft.com/office/officeart/2005/8/layout/cycle6"/>
    <dgm:cxn modelId="{56FBCF8C-E5A8-4297-86BC-6BA77135CAA9}" type="presParOf" srcId="{7058F6C7-173A-45D7-8930-BADE6FEAF993}" destId="{54807A7B-7866-44CE-AF93-21D102701BF3}" srcOrd="5" destOrd="0" presId="urn:microsoft.com/office/officeart/2005/8/layout/cycle6"/>
    <dgm:cxn modelId="{0CB5F9C2-4A61-48BF-89A8-DAD70062846E}" type="presParOf" srcId="{7058F6C7-173A-45D7-8930-BADE6FEAF993}" destId="{170FE94A-8449-4DB2-8318-49C49C139108}" srcOrd="6" destOrd="0" presId="urn:microsoft.com/office/officeart/2005/8/layout/cycle6"/>
    <dgm:cxn modelId="{5A614638-DE86-40EE-898E-334CF30C5472}" type="presParOf" srcId="{7058F6C7-173A-45D7-8930-BADE6FEAF993}" destId="{E99A5301-3030-4FAA-BBE7-1A3520F6123B}" srcOrd="7" destOrd="0" presId="urn:microsoft.com/office/officeart/2005/8/layout/cycle6"/>
    <dgm:cxn modelId="{17E8A4E5-19B5-454F-BC5F-C15322C24BE0}" type="presParOf" srcId="{7058F6C7-173A-45D7-8930-BADE6FEAF993}" destId="{CACB0F5B-4BD7-4CF1-B085-8AA570F3BAFF}" srcOrd="8" destOrd="0" presId="urn:microsoft.com/office/officeart/2005/8/layout/cycle6"/>
    <dgm:cxn modelId="{DC1772AC-863E-434D-B56C-719BB45F2B54}" type="presParOf" srcId="{7058F6C7-173A-45D7-8930-BADE6FEAF993}" destId="{5C1CE047-EB5D-45BD-9903-6EF99128B155}" srcOrd="9" destOrd="0" presId="urn:microsoft.com/office/officeart/2005/8/layout/cycle6"/>
    <dgm:cxn modelId="{B898ABB0-BF7E-4A7C-894E-E38B08339913}" type="presParOf" srcId="{7058F6C7-173A-45D7-8930-BADE6FEAF993}" destId="{F02C03C7-97F1-4D51-B1B0-8FA22777FE60}" srcOrd="10" destOrd="0" presId="urn:microsoft.com/office/officeart/2005/8/layout/cycle6"/>
    <dgm:cxn modelId="{3ABE9058-6199-40D2-A3EF-ACCA2E285DB3}" type="presParOf" srcId="{7058F6C7-173A-45D7-8930-BADE6FEAF993}" destId="{D42494CB-E3D8-4DB3-9863-D8F6111FA9E8}" srcOrd="11" destOrd="0" presId="urn:microsoft.com/office/officeart/2005/8/layout/cycle6"/>
    <dgm:cxn modelId="{2FAFEC95-E1C7-461F-A40A-ADEE23B4C439}" type="presParOf" srcId="{7058F6C7-173A-45D7-8930-BADE6FEAF993}" destId="{1C9FB14A-DFEC-4EC8-A691-B12E7BB4A867}" srcOrd="12" destOrd="0" presId="urn:microsoft.com/office/officeart/2005/8/layout/cycle6"/>
    <dgm:cxn modelId="{51A13835-6EA4-4CCC-9724-51711F50DCE9}" type="presParOf" srcId="{7058F6C7-173A-45D7-8930-BADE6FEAF993}" destId="{6A1CF4EF-58BF-4EBB-9406-822CB44E8B9A}" srcOrd="13" destOrd="0" presId="urn:microsoft.com/office/officeart/2005/8/layout/cycle6"/>
    <dgm:cxn modelId="{2CF00359-312A-4331-9EA0-9F9CF6052FF1}" type="presParOf" srcId="{7058F6C7-173A-45D7-8930-BADE6FEAF993}" destId="{1C2F6946-7473-49D7-B67E-49F3691232D3}" srcOrd="14" destOrd="0" presId="urn:microsoft.com/office/officeart/2005/8/layout/cycle6"/>
    <dgm:cxn modelId="{502E427A-DD2F-4399-A61F-1CABF01B50B8}" type="presParOf" srcId="{7058F6C7-173A-45D7-8930-BADE6FEAF993}" destId="{660148FC-4A73-41F9-BD1D-0F45941B4302}" srcOrd="15" destOrd="0" presId="urn:microsoft.com/office/officeart/2005/8/layout/cycle6"/>
    <dgm:cxn modelId="{80454E01-7C1E-4BDC-B571-16314783C0FA}" type="presParOf" srcId="{7058F6C7-173A-45D7-8930-BADE6FEAF993}" destId="{51F2D778-DC36-4A6A-856C-EF4924596A94}" srcOrd="16" destOrd="0" presId="urn:microsoft.com/office/officeart/2005/8/layout/cycle6"/>
    <dgm:cxn modelId="{8E1159F5-C597-4D72-9BC1-D888FEFB41B3}" type="presParOf" srcId="{7058F6C7-173A-45D7-8930-BADE6FEAF993}" destId="{B56158F7-BAA0-43B0-B249-184E0C68A95A}" srcOrd="17" destOrd="0" presId="urn:microsoft.com/office/officeart/2005/8/layout/cycle6"/>
  </dgm:cxnLst>
  <dgm:bg/>
  <dgm:whole/>
</dgm:dataModel>
</file>

<file path=ppt/diagrams/data5.xml><?xml version="1.0" encoding="utf-8"?>
<dgm:dataModel xmlns:dgm="http://schemas.openxmlformats.org/drawingml/2006/diagram" xmlns:a="http://schemas.openxmlformats.org/drawingml/2006/main">
  <dgm:ptLst>
    <dgm:pt modelId="{9B9F5094-D5EC-49A5-9271-D26E06DC4FB7}" type="doc">
      <dgm:prSet loTypeId="urn:microsoft.com/office/officeart/2005/8/layout/vList6" loCatId="list" qsTypeId="urn:microsoft.com/office/officeart/2005/8/quickstyle/3d8" qsCatId="3D" csTypeId="urn:microsoft.com/office/officeart/2005/8/colors/accent1_2" csCatId="accent1" phldr="1"/>
      <dgm:spPr/>
      <dgm:t>
        <a:bodyPr/>
        <a:lstStyle/>
        <a:p>
          <a:endParaRPr lang="id-ID"/>
        </a:p>
      </dgm:t>
    </dgm:pt>
    <dgm:pt modelId="{FA9CFECF-4695-438A-A09D-21FCB08FDBA4}">
      <dgm:prSet phldrT="[Text]"/>
      <dgm:spPr/>
      <dgm:t>
        <a:bodyPr/>
        <a:lstStyle/>
        <a:p>
          <a:r>
            <a:rPr lang="id-ID" dirty="0" smtClean="0"/>
            <a:t>FORMULA STRATEGI</a:t>
          </a:r>
          <a:endParaRPr lang="id-ID" dirty="0"/>
        </a:p>
      </dgm:t>
    </dgm:pt>
    <dgm:pt modelId="{B2584B01-216A-4644-8846-E54CDA6C7609}" type="parTrans" cxnId="{A2DEA526-28D0-4BFA-BFE6-CCBDA92D1FFA}">
      <dgm:prSet/>
      <dgm:spPr/>
      <dgm:t>
        <a:bodyPr/>
        <a:lstStyle/>
        <a:p>
          <a:endParaRPr lang="id-ID"/>
        </a:p>
      </dgm:t>
    </dgm:pt>
    <dgm:pt modelId="{9844F2B9-4F2E-43CF-A20F-306741CC369C}" type="sibTrans" cxnId="{A2DEA526-28D0-4BFA-BFE6-CCBDA92D1FFA}">
      <dgm:prSet/>
      <dgm:spPr/>
      <dgm:t>
        <a:bodyPr/>
        <a:lstStyle/>
        <a:p>
          <a:endParaRPr lang="id-ID"/>
        </a:p>
      </dgm:t>
    </dgm:pt>
    <dgm:pt modelId="{54FBE304-DED4-4BF3-B0BC-6F1A8AAE5678}">
      <dgm:prSet phldrT="[Text]"/>
      <dgm:spPr/>
      <dgm:t>
        <a:bodyPr/>
        <a:lstStyle/>
        <a:p>
          <a:r>
            <a:rPr lang="id-ID" dirty="0" smtClean="0"/>
            <a:t>PROSES MEMUTUSKAN TUJUAN ORGANISASI &amp; STRATEGI UNTUK MENCAPAINYA</a:t>
          </a:r>
          <a:endParaRPr lang="id-ID" dirty="0"/>
        </a:p>
      </dgm:t>
    </dgm:pt>
    <dgm:pt modelId="{81CE1F63-C7BC-493A-8D68-9717A54C0649}" type="parTrans" cxnId="{C13522B1-D924-466B-A2D5-6E878619DA06}">
      <dgm:prSet/>
      <dgm:spPr/>
      <dgm:t>
        <a:bodyPr/>
        <a:lstStyle/>
        <a:p>
          <a:endParaRPr lang="id-ID"/>
        </a:p>
      </dgm:t>
    </dgm:pt>
    <dgm:pt modelId="{E6C21E80-8AF3-4BB5-AC0C-F4911023EEA7}" type="sibTrans" cxnId="{C13522B1-D924-466B-A2D5-6E878619DA06}">
      <dgm:prSet/>
      <dgm:spPr/>
      <dgm:t>
        <a:bodyPr/>
        <a:lstStyle/>
        <a:p>
          <a:endParaRPr lang="id-ID"/>
        </a:p>
      </dgm:t>
    </dgm:pt>
    <dgm:pt modelId="{DD25422B-89A0-4A0E-86B6-16B22C7B9C23}">
      <dgm:prSet phldrT="[Text]"/>
      <dgm:spPr/>
      <dgm:t>
        <a:bodyPr/>
        <a:lstStyle/>
        <a:p>
          <a:r>
            <a:rPr lang="id-ID" dirty="0" smtClean="0"/>
            <a:t>PENGENDALIAN TUGAS</a:t>
          </a:r>
          <a:endParaRPr lang="id-ID" dirty="0"/>
        </a:p>
      </dgm:t>
    </dgm:pt>
    <dgm:pt modelId="{2E3A04D9-6983-465E-BBA5-F537A95FA483}" type="parTrans" cxnId="{510B01C2-4004-4A1A-8C66-2264D1756512}">
      <dgm:prSet/>
      <dgm:spPr/>
      <dgm:t>
        <a:bodyPr/>
        <a:lstStyle/>
        <a:p>
          <a:endParaRPr lang="id-ID"/>
        </a:p>
      </dgm:t>
    </dgm:pt>
    <dgm:pt modelId="{0A6A69CD-63F9-4041-A4A4-3F326C08E9B0}" type="sibTrans" cxnId="{510B01C2-4004-4A1A-8C66-2264D1756512}">
      <dgm:prSet/>
      <dgm:spPr/>
      <dgm:t>
        <a:bodyPr/>
        <a:lstStyle/>
        <a:p>
          <a:endParaRPr lang="id-ID"/>
        </a:p>
      </dgm:t>
    </dgm:pt>
    <dgm:pt modelId="{242A8D65-6CA3-4B0A-9C8C-3F662DBC5ED6}">
      <dgm:prSet phldrT="[Text]"/>
      <dgm:spPr/>
      <dgm:t>
        <a:bodyPr/>
        <a:lstStyle/>
        <a:p>
          <a:r>
            <a:rPr lang="id-ID" dirty="0" smtClean="0"/>
            <a:t>PROSES UNTUK MEMASTIKAN BAHWA TUGAS MANAJEMEN DILAKSANAKAN SECARA EFEKTIF &amp; EFISIEN</a:t>
          </a:r>
          <a:endParaRPr lang="id-ID" dirty="0"/>
        </a:p>
      </dgm:t>
    </dgm:pt>
    <dgm:pt modelId="{90F60EE5-9F1D-4C81-8F5C-2AEC487243F2}" type="parTrans" cxnId="{C326C64F-6264-493F-B2BE-32872403A1C9}">
      <dgm:prSet/>
      <dgm:spPr/>
      <dgm:t>
        <a:bodyPr/>
        <a:lstStyle/>
        <a:p>
          <a:endParaRPr lang="id-ID"/>
        </a:p>
      </dgm:t>
    </dgm:pt>
    <dgm:pt modelId="{4C86089B-9111-4A26-B07B-FA756D333324}" type="sibTrans" cxnId="{C326C64F-6264-493F-B2BE-32872403A1C9}">
      <dgm:prSet/>
      <dgm:spPr/>
      <dgm:t>
        <a:bodyPr/>
        <a:lstStyle/>
        <a:p>
          <a:endParaRPr lang="id-ID"/>
        </a:p>
      </dgm:t>
    </dgm:pt>
    <dgm:pt modelId="{031C7BA3-892E-4C2C-9F68-6FDAF9AF0925}" type="pres">
      <dgm:prSet presAssocID="{9B9F5094-D5EC-49A5-9271-D26E06DC4FB7}" presName="Name0" presStyleCnt="0">
        <dgm:presLayoutVars>
          <dgm:dir/>
          <dgm:animLvl val="lvl"/>
          <dgm:resizeHandles/>
        </dgm:presLayoutVars>
      </dgm:prSet>
      <dgm:spPr/>
      <dgm:t>
        <a:bodyPr/>
        <a:lstStyle/>
        <a:p>
          <a:endParaRPr lang="id-ID"/>
        </a:p>
      </dgm:t>
    </dgm:pt>
    <dgm:pt modelId="{5BA34529-FF81-49E4-ACA1-41D4E34F4D9A}" type="pres">
      <dgm:prSet presAssocID="{FA9CFECF-4695-438A-A09D-21FCB08FDBA4}" presName="linNode" presStyleCnt="0"/>
      <dgm:spPr/>
    </dgm:pt>
    <dgm:pt modelId="{8259D205-D394-485F-B59B-184856A8F4CC}" type="pres">
      <dgm:prSet presAssocID="{FA9CFECF-4695-438A-A09D-21FCB08FDBA4}" presName="parentShp" presStyleLbl="node1" presStyleIdx="0" presStyleCnt="2">
        <dgm:presLayoutVars>
          <dgm:bulletEnabled val="1"/>
        </dgm:presLayoutVars>
      </dgm:prSet>
      <dgm:spPr/>
      <dgm:t>
        <a:bodyPr/>
        <a:lstStyle/>
        <a:p>
          <a:endParaRPr lang="id-ID"/>
        </a:p>
      </dgm:t>
    </dgm:pt>
    <dgm:pt modelId="{6B93B16A-354B-4471-8758-6D3606BBA29D}" type="pres">
      <dgm:prSet presAssocID="{FA9CFECF-4695-438A-A09D-21FCB08FDBA4}" presName="childShp" presStyleLbl="bgAccFollowNode1" presStyleIdx="0" presStyleCnt="2">
        <dgm:presLayoutVars>
          <dgm:bulletEnabled val="1"/>
        </dgm:presLayoutVars>
      </dgm:prSet>
      <dgm:spPr/>
      <dgm:t>
        <a:bodyPr/>
        <a:lstStyle/>
        <a:p>
          <a:endParaRPr lang="id-ID"/>
        </a:p>
      </dgm:t>
    </dgm:pt>
    <dgm:pt modelId="{22F27ECA-2A2E-4301-B6DE-74B39F777AC6}" type="pres">
      <dgm:prSet presAssocID="{9844F2B9-4F2E-43CF-A20F-306741CC369C}" presName="spacing" presStyleCnt="0"/>
      <dgm:spPr/>
    </dgm:pt>
    <dgm:pt modelId="{ED7F4B52-7C04-4994-AA12-69E804C1C7C4}" type="pres">
      <dgm:prSet presAssocID="{DD25422B-89A0-4A0E-86B6-16B22C7B9C23}" presName="linNode" presStyleCnt="0"/>
      <dgm:spPr/>
    </dgm:pt>
    <dgm:pt modelId="{5BCC082D-D15F-499A-8CC6-7AEAE312863B}" type="pres">
      <dgm:prSet presAssocID="{DD25422B-89A0-4A0E-86B6-16B22C7B9C23}" presName="parentShp" presStyleLbl="node1" presStyleIdx="1" presStyleCnt="2">
        <dgm:presLayoutVars>
          <dgm:bulletEnabled val="1"/>
        </dgm:presLayoutVars>
      </dgm:prSet>
      <dgm:spPr/>
      <dgm:t>
        <a:bodyPr/>
        <a:lstStyle/>
        <a:p>
          <a:endParaRPr lang="id-ID"/>
        </a:p>
      </dgm:t>
    </dgm:pt>
    <dgm:pt modelId="{C0C6E27E-DFF8-4E0A-BB67-D214727ECA00}" type="pres">
      <dgm:prSet presAssocID="{DD25422B-89A0-4A0E-86B6-16B22C7B9C23}" presName="childShp" presStyleLbl="bgAccFollowNode1" presStyleIdx="1" presStyleCnt="2">
        <dgm:presLayoutVars>
          <dgm:bulletEnabled val="1"/>
        </dgm:presLayoutVars>
      </dgm:prSet>
      <dgm:spPr/>
      <dgm:t>
        <a:bodyPr/>
        <a:lstStyle/>
        <a:p>
          <a:endParaRPr lang="id-ID"/>
        </a:p>
      </dgm:t>
    </dgm:pt>
  </dgm:ptLst>
  <dgm:cxnLst>
    <dgm:cxn modelId="{C326C64F-6264-493F-B2BE-32872403A1C9}" srcId="{DD25422B-89A0-4A0E-86B6-16B22C7B9C23}" destId="{242A8D65-6CA3-4B0A-9C8C-3F662DBC5ED6}" srcOrd="0" destOrd="0" parTransId="{90F60EE5-9F1D-4C81-8F5C-2AEC487243F2}" sibTransId="{4C86089B-9111-4A26-B07B-FA756D333324}"/>
    <dgm:cxn modelId="{841D2293-228A-4DFA-9153-BCA5981A930A}" type="presOf" srcId="{54FBE304-DED4-4BF3-B0BC-6F1A8AAE5678}" destId="{6B93B16A-354B-4471-8758-6D3606BBA29D}" srcOrd="0" destOrd="0" presId="urn:microsoft.com/office/officeart/2005/8/layout/vList6"/>
    <dgm:cxn modelId="{A2DEA526-28D0-4BFA-BFE6-CCBDA92D1FFA}" srcId="{9B9F5094-D5EC-49A5-9271-D26E06DC4FB7}" destId="{FA9CFECF-4695-438A-A09D-21FCB08FDBA4}" srcOrd="0" destOrd="0" parTransId="{B2584B01-216A-4644-8846-E54CDA6C7609}" sibTransId="{9844F2B9-4F2E-43CF-A20F-306741CC369C}"/>
    <dgm:cxn modelId="{772DB4F3-719B-4114-BAB4-6DFCDE422A41}" type="presOf" srcId="{9B9F5094-D5EC-49A5-9271-D26E06DC4FB7}" destId="{031C7BA3-892E-4C2C-9F68-6FDAF9AF0925}" srcOrd="0" destOrd="0" presId="urn:microsoft.com/office/officeart/2005/8/layout/vList6"/>
    <dgm:cxn modelId="{C13522B1-D924-466B-A2D5-6E878619DA06}" srcId="{FA9CFECF-4695-438A-A09D-21FCB08FDBA4}" destId="{54FBE304-DED4-4BF3-B0BC-6F1A8AAE5678}" srcOrd="0" destOrd="0" parTransId="{81CE1F63-C7BC-493A-8D68-9717A54C0649}" sibTransId="{E6C21E80-8AF3-4BB5-AC0C-F4911023EEA7}"/>
    <dgm:cxn modelId="{9A788705-7755-4A55-94AC-61C52E5BCFD6}" type="presOf" srcId="{FA9CFECF-4695-438A-A09D-21FCB08FDBA4}" destId="{8259D205-D394-485F-B59B-184856A8F4CC}" srcOrd="0" destOrd="0" presId="urn:microsoft.com/office/officeart/2005/8/layout/vList6"/>
    <dgm:cxn modelId="{16B3B393-4D61-47F1-B473-6EF28CA15009}" type="presOf" srcId="{DD25422B-89A0-4A0E-86B6-16B22C7B9C23}" destId="{5BCC082D-D15F-499A-8CC6-7AEAE312863B}" srcOrd="0" destOrd="0" presId="urn:microsoft.com/office/officeart/2005/8/layout/vList6"/>
    <dgm:cxn modelId="{A55E36D5-10D9-4D38-9DF4-2A07014896AC}" type="presOf" srcId="{242A8D65-6CA3-4B0A-9C8C-3F662DBC5ED6}" destId="{C0C6E27E-DFF8-4E0A-BB67-D214727ECA00}" srcOrd="0" destOrd="0" presId="urn:microsoft.com/office/officeart/2005/8/layout/vList6"/>
    <dgm:cxn modelId="{510B01C2-4004-4A1A-8C66-2264D1756512}" srcId="{9B9F5094-D5EC-49A5-9271-D26E06DC4FB7}" destId="{DD25422B-89A0-4A0E-86B6-16B22C7B9C23}" srcOrd="1" destOrd="0" parTransId="{2E3A04D9-6983-465E-BBA5-F537A95FA483}" sibTransId="{0A6A69CD-63F9-4041-A4A4-3F326C08E9B0}"/>
    <dgm:cxn modelId="{F3C97BE8-1BFA-4A6D-8B47-0C070AD60659}" type="presParOf" srcId="{031C7BA3-892E-4C2C-9F68-6FDAF9AF0925}" destId="{5BA34529-FF81-49E4-ACA1-41D4E34F4D9A}" srcOrd="0" destOrd="0" presId="urn:microsoft.com/office/officeart/2005/8/layout/vList6"/>
    <dgm:cxn modelId="{3F19D2EA-B21B-4CF9-B210-F8731373699D}" type="presParOf" srcId="{5BA34529-FF81-49E4-ACA1-41D4E34F4D9A}" destId="{8259D205-D394-485F-B59B-184856A8F4CC}" srcOrd="0" destOrd="0" presId="urn:microsoft.com/office/officeart/2005/8/layout/vList6"/>
    <dgm:cxn modelId="{DE20CECD-2A7A-46E6-BDE2-D5C1CA8233B8}" type="presParOf" srcId="{5BA34529-FF81-49E4-ACA1-41D4E34F4D9A}" destId="{6B93B16A-354B-4471-8758-6D3606BBA29D}" srcOrd="1" destOrd="0" presId="urn:microsoft.com/office/officeart/2005/8/layout/vList6"/>
    <dgm:cxn modelId="{A4DA8B56-39F1-4FE4-A362-679D9D843694}" type="presParOf" srcId="{031C7BA3-892E-4C2C-9F68-6FDAF9AF0925}" destId="{22F27ECA-2A2E-4301-B6DE-74B39F777AC6}" srcOrd="1" destOrd="0" presId="urn:microsoft.com/office/officeart/2005/8/layout/vList6"/>
    <dgm:cxn modelId="{0F12699D-1220-461B-9589-404D128C3F7F}" type="presParOf" srcId="{031C7BA3-892E-4C2C-9F68-6FDAF9AF0925}" destId="{ED7F4B52-7C04-4994-AA12-69E804C1C7C4}" srcOrd="2" destOrd="0" presId="urn:microsoft.com/office/officeart/2005/8/layout/vList6"/>
    <dgm:cxn modelId="{84FC295A-BC0B-4D92-AA94-624B8C38E77B}" type="presParOf" srcId="{ED7F4B52-7C04-4994-AA12-69E804C1C7C4}" destId="{5BCC082D-D15F-499A-8CC6-7AEAE312863B}" srcOrd="0" destOrd="0" presId="urn:microsoft.com/office/officeart/2005/8/layout/vList6"/>
    <dgm:cxn modelId="{87765E54-D4D4-4BD8-90FD-BDECAE9C83FB}" type="presParOf" srcId="{ED7F4B52-7C04-4994-AA12-69E804C1C7C4}" destId="{C0C6E27E-DFF8-4E0A-BB67-D214727ECA00}" srcOrd="1" destOrd="0" presId="urn:microsoft.com/office/officeart/2005/8/layout/vList6"/>
  </dgm:cxnLst>
  <dgm:bg/>
  <dgm:whole/>
</dgm:dataModel>
</file>

<file path=ppt/diagrams/data6.xml><?xml version="1.0" encoding="utf-8"?>
<dgm:dataModel xmlns:dgm="http://schemas.openxmlformats.org/drawingml/2006/diagram" xmlns:a="http://schemas.openxmlformats.org/drawingml/2006/main">
  <dgm:ptLst>
    <dgm:pt modelId="{43F7E6A4-2DA7-4368-8266-61DC58CFBD1E}" type="doc">
      <dgm:prSet loTypeId="urn:microsoft.com/office/officeart/2005/8/layout/gear1" loCatId="relationship" qsTypeId="urn:microsoft.com/office/officeart/2005/8/quickstyle/3d7" qsCatId="3D" csTypeId="urn:microsoft.com/office/officeart/2005/8/colors/accent1_2" csCatId="accent1" phldr="1"/>
      <dgm:spPr/>
      <dgm:t>
        <a:bodyPr/>
        <a:lstStyle/>
        <a:p>
          <a:endParaRPr lang="id-ID"/>
        </a:p>
      </dgm:t>
    </dgm:pt>
    <dgm:pt modelId="{D00E22AF-621A-467A-A40F-72EC30595C72}">
      <dgm:prSet phldrT="[Text]"/>
      <dgm:spPr/>
      <dgm:t>
        <a:bodyPr/>
        <a:lstStyle/>
        <a:p>
          <a:r>
            <a:rPr lang="id-ID" dirty="0" smtClean="0"/>
            <a:t>PERENCANAAN STRATEGI (MISI)</a:t>
          </a:r>
          <a:endParaRPr lang="id-ID" dirty="0"/>
        </a:p>
      </dgm:t>
    </dgm:pt>
    <dgm:pt modelId="{1A853AE6-757D-4C45-B70B-E1718350ABA7}" type="parTrans" cxnId="{58C0CB65-00D7-4308-BC22-F850CFDEE011}">
      <dgm:prSet/>
      <dgm:spPr/>
      <dgm:t>
        <a:bodyPr/>
        <a:lstStyle/>
        <a:p>
          <a:endParaRPr lang="id-ID"/>
        </a:p>
      </dgm:t>
    </dgm:pt>
    <dgm:pt modelId="{14E41A76-6607-4BF5-AC4D-C31EF027F3D1}" type="sibTrans" cxnId="{58C0CB65-00D7-4308-BC22-F850CFDEE011}">
      <dgm:prSet/>
      <dgm:spPr/>
      <dgm:t>
        <a:bodyPr/>
        <a:lstStyle/>
        <a:p>
          <a:endParaRPr lang="id-ID"/>
        </a:p>
      </dgm:t>
    </dgm:pt>
    <dgm:pt modelId="{AC5146D3-1FEB-46A9-92CB-7458EBBF98BD}">
      <dgm:prSet phldrT="[Text]"/>
      <dgm:spPr/>
      <dgm:t>
        <a:bodyPr/>
        <a:lstStyle/>
        <a:p>
          <a:r>
            <a:rPr lang="id-ID" dirty="0" smtClean="0"/>
            <a:t>FORMULA</a:t>
          </a:r>
        </a:p>
        <a:p>
          <a:r>
            <a:rPr lang="id-ID" dirty="0" smtClean="0"/>
            <a:t>STRATEGI</a:t>
          </a:r>
          <a:endParaRPr lang="id-ID" dirty="0"/>
        </a:p>
      </dgm:t>
    </dgm:pt>
    <dgm:pt modelId="{D799A661-9294-4704-A42D-7E92FD04B596}" type="parTrans" cxnId="{906B8F86-7F0A-4DA7-9E6F-85BBB69AEA58}">
      <dgm:prSet/>
      <dgm:spPr/>
      <dgm:t>
        <a:bodyPr/>
        <a:lstStyle/>
        <a:p>
          <a:endParaRPr lang="id-ID"/>
        </a:p>
      </dgm:t>
    </dgm:pt>
    <dgm:pt modelId="{CA0D44A7-EA19-4F49-94CD-39814CAA7A4B}" type="sibTrans" cxnId="{906B8F86-7F0A-4DA7-9E6F-85BBB69AEA58}">
      <dgm:prSet/>
      <dgm:spPr/>
      <dgm:t>
        <a:bodyPr/>
        <a:lstStyle/>
        <a:p>
          <a:endParaRPr lang="id-ID"/>
        </a:p>
      </dgm:t>
    </dgm:pt>
    <dgm:pt modelId="{14F4C88B-053C-47F2-9960-00FDE8590CBC}">
      <dgm:prSet phldrT="[Text]"/>
      <dgm:spPr/>
      <dgm:t>
        <a:bodyPr/>
        <a:lstStyle/>
        <a:p>
          <a:r>
            <a:rPr lang="id-ID" dirty="0" smtClean="0"/>
            <a:t>VISI</a:t>
          </a:r>
          <a:endParaRPr lang="id-ID" dirty="0"/>
        </a:p>
      </dgm:t>
    </dgm:pt>
    <dgm:pt modelId="{838F80EC-6E0B-43AB-B78D-3004590B49D0}" type="parTrans" cxnId="{6032B481-8715-42D7-B899-F7C0179A9C55}">
      <dgm:prSet/>
      <dgm:spPr/>
      <dgm:t>
        <a:bodyPr/>
        <a:lstStyle/>
        <a:p>
          <a:endParaRPr lang="id-ID"/>
        </a:p>
      </dgm:t>
    </dgm:pt>
    <dgm:pt modelId="{6ECA3FCB-C85D-4F5A-BADA-4BF2942F39E1}" type="sibTrans" cxnId="{6032B481-8715-42D7-B899-F7C0179A9C55}">
      <dgm:prSet/>
      <dgm:spPr/>
      <dgm:t>
        <a:bodyPr/>
        <a:lstStyle/>
        <a:p>
          <a:endParaRPr lang="id-ID"/>
        </a:p>
      </dgm:t>
    </dgm:pt>
    <dgm:pt modelId="{4E344917-F976-495C-BB94-AFE18BF2D385}" type="pres">
      <dgm:prSet presAssocID="{43F7E6A4-2DA7-4368-8266-61DC58CFBD1E}" presName="composite" presStyleCnt="0">
        <dgm:presLayoutVars>
          <dgm:chMax val="3"/>
          <dgm:animLvl val="lvl"/>
          <dgm:resizeHandles val="exact"/>
        </dgm:presLayoutVars>
      </dgm:prSet>
      <dgm:spPr/>
      <dgm:t>
        <a:bodyPr/>
        <a:lstStyle/>
        <a:p>
          <a:endParaRPr lang="id-ID"/>
        </a:p>
      </dgm:t>
    </dgm:pt>
    <dgm:pt modelId="{4B34BC28-6CC8-4942-8C44-FF17BF38CC96}" type="pres">
      <dgm:prSet presAssocID="{D00E22AF-621A-467A-A40F-72EC30595C72}" presName="gear1" presStyleLbl="node1" presStyleIdx="0" presStyleCnt="3">
        <dgm:presLayoutVars>
          <dgm:chMax val="1"/>
          <dgm:bulletEnabled val="1"/>
        </dgm:presLayoutVars>
      </dgm:prSet>
      <dgm:spPr/>
      <dgm:t>
        <a:bodyPr/>
        <a:lstStyle/>
        <a:p>
          <a:endParaRPr lang="id-ID"/>
        </a:p>
      </dgm:t>
    </dgm:pt>
    <dgm:pt modelId="{3EF70DBF-1632-4D50-860B-EDD552ECCA1C}" type="pres">
      <dgm:prSet presAssocID="{D00E22AF-621A-467A-A40F-72EC30595C72}" presName="gear1srcNode" presStyleLbl="node1" presStyleIdx="0" presStyleCnt="3"/>
      <dgm:spPr/>
      <dgm:t>
        <a:bodyPr/>
        <a:lstStyle/>
        <a:p>
          <a:endParaRPr lang="id-ID"/>
        </a:p>
      </dgm:t>
    </dgm:pt>
    <dgm:pt modelId="{CDF52194-4CF1-4039-8A8B-DDF9B8A19E26}" type="pres">
      <dgm:prSet presAssocID="{D00E22AF-621A-467A-A40F-72EC30595C72}" presName="gear1dstNode" presStyleLbl="node1" presStyleIdx="0" presStyleCnt="3"/>
      <dgm:spPr/>
      <dgm:t>
        <a:bodyPr/>
        <a:lstStyle/>
        <a:p>
          <a:endParaRPr lang="id-ID"/>
        </a:p>
      </dgm:t>
    </dgm:pt>
    <dgm:pt modelId="{002248E7-B359-43A8-B033-74693A97F971}" type="pres">
      <dgm:prSet presAssocID="{AC5146D3-1FEB-46A9-92CB-7458EBBF98BD}" presName="gear2" presStyleLbl="node1" presStyleIdx="1" presStyleCnt="3">
        <dgm:presLayoutVars>
          <dgm:chMax val="1"/>
          <dgm:bulletEnabled val="1"/>
        </dgm:presLayoutVars>
      </dgm:prSet>
      <dgm:spPr/>
      <dgm:t>
        <a:bodyPr/>
        <a:lstStyle/>
        <a:p>
          <a:endParaRPr lang="id-ID"/>
        </a:p>
      </dgm:t>
    </dgm:pt>
    <dgm:pt modelId="{49ADCE38-70B0-4577-BE7A-E0E423D2D804}" type="pres">
      <dgm:prSet presAssocID="{AC5146D3-1FEB-46A9-92CB-7458EBBF98BD}" presName="gear2srcNode" presStyleLbl="node1" presStyleIdx="1" presStyleCnt="3"/>
      <dgm:spPr/>
      <dgm:t>
        <a:bodyPr/>
        <a:lstStyle/>
        <a:p>
          <a:endParaRPr lang="id-ID"/>
        </a:p>
      </dgm:t>
    </dgm:pt>
    <dgm:pt modelId="{462168BB-646A-4BC4-BD6C-F983704FB3A4}" type="pres">
      <dgm:prSet presAssocID="{AC5146D3-1FEB-46A9-92CB-7458EBBF98BD}" presName="gear2dstNode" presStyleLbl="node1" presStyleIdx="1" presStyleCnt="3"/>
      <dgm:spPr/>
      <dgm:t>
        <a:bodyPr/>
        <a:lstStyle/>
        <a:p>
          <a:endParaRPr lang="id-ID"/>
        </a:p>
      </dgm:t>
    </dgm:pt>
    <dgm:pt modelId="{42642A6A-4B5F-48AB-841E-B83A0F7751DB}" type="pres">
      <dgm:prSet presAssocID="{14F4C88B-053C-47F2-9960-00FDE8590CBC}" presName="gear3" presStyleLbl="node1" presStyleIdx="2" presStyleCnt="3"/>
      <dgm:spPr/>
      <dgm:t>
        <a:bodyPr/>
        <a:lstStyle/>
        <a:p>
          <a:endParaRPr lang="id-ID"/>
        </a:p>
      </dgm:t>
    </dgm:pt>
    <dgm:pt modelId="{188F1310-0207-4192-929A-6CDEA18DC59C}" type="pres">
      <dgm:prSet presAssocID="{14F4C88B-053C-47F2-9960-00FDE8590CBC}" presName="gear3tx" presStyleLbl="node1" presStyleIdx="2" presStyleCnt="3">
        <dgm:presLayoutVars>
          <dgm:chMax val="1"/>
          <dgm:bulletEnabled val="1"/>
        </dgm:presLayoutVars>
      </dgm:prSet>
      <dgm:spPr/>
      <dgm:t>
        <a:bodyPr/>
        <a:lstStyle/>
        <a:p>
          <a:endParaRPr lang="id-ID"/>
        </a:p>
      </dgm:t>
    </dgm:pt>
    <dgm:pt modelId="{A76A29ED-65EA-4410-B2C1-1642DFBF7C16}" type="pres">
      <dgm:prSet presAssocID="{14F4C88B-053C-47F2-9960-00FDE8590CBC}" presName="gear3srcNode" presStyleLbl="node1" presStyleIdx="2" presStyleCnt="3"/>
      <dgm:spPr/>
      <dgm:t>
        <a:bodyPr/>
        <a:lstStyle/>
        <a:p>
          <a:endParaRPr lang="id-ID"/>
        </a:p>
      </dgm:t>
    </dgm:pt>
    <dgm:pt modelId="{28A723C0-0687-4A53-9FD6-5CE284E7AC2E}" type="pres">
      <dgm:prSet presAssocID="{14F4C88B-053C-47F2-9960-00FDE8590CBC}" presName="gear3dstNode" presStyleLbl="node1" presStyleIdx="2" presStyleCnt="3"/>
      <dgm:spPr/>
      <dgm:t>
        <a:bodyPr/>
        <a:lstStyle/>
        <a:p>
          <a:endParaRPr lang="id-ID"/>
        </a:p>
      </dgm:t>
    </dgm:pt>
    <dgm:pt modelId="{7ED9577F-DEAC-493C-8A85-D308E1C5D4FB}" type="pres">
      <dgm:prSet presAssocID="{14E41A76-6607-4BF5-AC4D-C31EF027F3D1}" presName="connector1" presStyleLbl="sibTrans2D1" presStyleIdx="0" presStyleCnt="3"/>
      <dgm:spPr/>
      <dgm:t>
        <a:bodyPr/>
        <a:lstStyle/>
        <a:p>
          <a:endParaRPr lang="id-ID"/>
        </a:p>
      </dgm:t>
    </dgm:pt>
    <dgm:pt modelId="{0D7974FC-E2AF-4B6E-9FDF-CE76A0D0AE8E}" type="pres">
      <dgm:prSet presAssocID="{CA0D44A7-EA19-4F49-94CD-39814CAA7A4B}" presName="connector2" presStyleLbl="sibTrans2D1" presStyleIdx="1" presStyleCnt="3"/>
      <dgm:spPr/>
      <dgm:t>
        <a:bodyPr/>
        <a:lstStyle/>
        <a:p>
          <a:endParaRPr lang="id-ID"/>
        </a:p>
      </dgm:t>
    </dgm:pt>
    <dgm:pt modelId="{A408DFCA-ECB3-4732-8C63-DD8737250AF8}" type="pres">
      <dgm:prSet presAssocID="{6ECA3FCB-C85D-4F5A-BADA-4BF2942F39E1}" presName="connector3" presStyleLbl="sibTrans2D1" presStyleIdx="2" presStyleCnt="3"/>
      <dgm:spPr/>
      <dgm:t>
        <a:bodyPr/>
        <a:lstStyle/>
        <a:p>
          <a:endParaRPr lang="id-ID"/>
        </a:p>
      </dgm:t>
    </dgm:pt>
  </dgm:ptLst>
  <dgm:cxnLst>
    <dgm:cxn modelId="{2733E687-D30B-47F3-93C9-6BAA6A9011E2}" type="presOf" srcId="{14F4C88B-053C-47F2-9960-00FDE8590CBC}" destId="{42642A6A-4B5F-48AB-841E-B83A0F7751DB}" srcOrd="0" destOrd="0" presId="urn:microsoft.com/office/officeart/2005/8/layout/gear1"/>
    <dgm:cxn modelId="{E59D7815-0F71-4E46-9003-579923B081DE}" type="presOf" srcId="{CA0D44A7-EA19-4F49-94CD-39814CAA7A4B}" destId="{0D7974FC-E2AF-4B6E-9FDF-CE76A0D0AE8E}" srcOrd="0" destOrd="0" presId="urn:microsoft.com/office/officeart/2005/8/layout/gear1"/>
    <dgm:cxn modelId="{1D0EEF39-8D4E-4599-9D23-A6D595CD8616}" type="presOf" srcId="{43F7E6A4-2DA7-4368-8266-61DC58CFBD1E}" destId="{4E344917-F976-495C-BB94-AFE18BF2D385}" srcOrd="0" destOrd="0" presId="urn:microsoft.com/office/officeart/2005/8/layout/gear1"/>
    <dgm:cxn modelId="{4F5F2A65-FB9B-4604-B718-0055DC1A4F3A}" type="presOf" srcId="{D00E22AF-621A-467A-A40F-72EC30595C72}" destId="{4B34BC28-6CC8-4942-8C44-FF17BF38CC96}" srcOrd="0" destOrd="0" presId="urn:microsoft.com/office/officeart/2005/8/layout/gear1"/>
    <dgm:cxn modelId="{CD033500-E4B9-4CDB-AB27-276CB27ED821}" type="presOf" srcId="{14E41A76-6607-4BF5-AC4D-C31EF027F3D1}" destId="{7ED9577F-DEAC-493C-8A85-D308E1C5D4FB}" srcOrd="0" destOrd="0" presId="urn:microsoft.com/office/officeart/2005/8/layout/gear1"/>
    <dgm:cxn modelId="{A9D2506B-E1F5-442F-98C2-89E1E473BCF5}" type="presOf" srcId="{6ECA3FCB-C85D-4F5A-BADA-4BF2942F39E1}" destId="{A408DFCA-ECB3-4732-8C63-DD8737250AF8}" srcOrd="0" destOrd="0" presId="urn:microsoft.com/office/officeart/2005/8/layout/gear1"/>
    <dgm:cxn modelId="{906B8F86-7F0A-4DA7-9E6F-85BBB69AEA58}" srcId="{43F7E6A4-2DA7-4368-8266-61DC58CFBD1E}" destId="{AC5146D3-1FEB-46A9-92CB-7458EBBF98BD}" srcOrd="1" destOrd="0" parTransId="{D799A661-9294-4704-A42D-7E92FD04B596}" sibTransId="{CA0D44A7-EA19-4F49-94CD-39814CAA7A4B}"/>
    <dgm:cxn modelId="{B54858EA-79A8-4F9A-9459-EF359AFDE5DE}" type="presOf" srcId="{D00E22AF-621A-467A-A40F-72EC30595C72}" destId="{3EF70DBF-1632-4D50-860B-EDD552ECCA1C}" srcOrd="1" destOrd="0" presId="urn:microsoft.com/office/officeart/2005/8/layout/gear1"/>
    <dgm:cxn modelId="{6032B481-8715-42D7-B899-F7C0179A9C55}" srcId="{43F7E6A4-2DA7-4368-8266-61DC58CFBD1E}" destId="{14F4C88B-053C-47F2-9960-00FDE8590CBC}" srcOrd="2" destOrd="0" parTransId="{838F80EC-6E0B-43AB-B78D-3004590B49D0}" sibTransId="{6ECA3FCB-C85D-4F5A-BADA-4BF2942F39E1}"/>
    <dgm:cxn modelId="{633D0C09-1D7C-466A-A191-ED126BC2DD15}" type="presOf" srcId="{14F4C88B-053C-47F2-9960-00FDE8590CBC}" destId="{188F1310-0207-4192-929A-6CDEA18DC59C}" srcOrd="1" destOrd="0" presId="urn:microsoft.com/office/officeart/2005/8/layout/gear1"/>
    <dgm:cxn modelId="{D8FF3FF4-2BAC-4309-94BB-D4326D248CE7}" type="presOf" srcId="{14F4C88B-053C-47F2-9960-00FDE8590CBC}" destId="{28A723C0-0687-4A53-9FD6-5CE284E7AC2E}" srcOrd="3" destOrd="0" presId="urn:microsoft.com/office/officeart/2005/8/layout/gear1"/>
    <dgm:cxn modelId="{58C0CB65-00D7-4308-BC22-F850CFDEE011}" srcId="{43F7E6A4-2DA7-4368-8266-61DC58CFBD1E}" destId="{D00E22AF-621A-467A-A40F-72EC30595C72}" srcOrd="0" destOrd="0" parTransId="{1A853AE6-757D-4C45-B70B-E1718350ABA7}" sibTransId="{14E41A76-6607-4BF5-AC4D-C31EF027F3D1}"/>
    <dgm:cxn modelId="{34BF3CC9-3979-4F33-9173-389D74E79DE5}" type="presOf" srcId="{AC5146D3-1FEB-46A9-92CB-7458EBBF98BD}" destId="{002248E7-B359-43A8-B033-74693A97F971}" srcOrd="0" destOrd="0" presId="urn:microsoft.com/office/officeart/2005/8/layout/gear1"/>
    <dgm:cxn modelId="{277F4DA4-ACCE-4506-8E36-37511C8DEAA5}" type="presOf" srcId="{AC5146D3-1FEB-46A9-92CB-7458EBBF98BD}" destId="{462168BB-646A-4BC4-BD6C-F983704FB3A4}" srcOrd="2" destOrd="0" presId="urn:microsoft.com/office/officeart/2005/8/layout/gear1"/>
    <dgm:cxn modelId="{78DA9978-FB5A-424C-A427-D51F66521409}" type="presOf" srcId="{D00E22AF-621A-467A-A40F-72EC30595C72}" destId="{CDF52194-4CF1-4039-8A8B-DDF9B8A19E26}" srcOrd="2" destOrd="0" presId="urn:microsoft.com/office/officeart/2005/8/layout/gear1"/>
    <dgm:cxn modelId="{289ED4A9-7B45-4C8F-8224-F56D85D8B667}" type="presOf" srcId="{AC5146D3-1FEB-46A9-92CB-7458EBBF98BD}" destId="{49ADCE38-70B0-4577-BE7A-E0E423D2D804}" srcOrd="1" destOrd="0" presId="urn:microsoft.com/office/officeart/2005/8/layout/gear1"/>
    <dgm:cxn modelId="{F6DA9786-3F28-47A1-8B81-468787B905FB}" type="presOf" srcId="{14F4C88B-053C-47F2-9960-00FDE8590CBC}" destId="{A76A29ED-65EA-4410-B2C1-1642DFBF7C16}" srcOrd="2" destOrd="0" presId="urn:microsoft.com/office/officeart/2005/8/layout/gear1"/>
    <dgm:cxn modelId="{AF6D356B-1D39-456A-800E-B93FCFE7F92C}" type="presParOf" srcId="{4E344917-F976-495C-BB94-AFE18BF2D385}" destId="{4B34BC28-6CC8-4942-8C44-FF17BF38CC96}" srcOrd="0" destOrd="0" presId="urn:microsoft.com/office/officeart/2005/8/layout/gear1"/>
    <dgm:cxn modelId="{00AB6DB6-65AB-4427-8BBB-FBCAF6B3D70B}" type="presParOf" srcId="{4E344917-F976-495C-BB94-AFE18BF2D385}" destId="{3EF70DBF-1632-4D50-860B-EDD552ECCA1C}" srcOrd="1" destOrd="0" presId="urn:microsoft.com/office/officeart/2005/8/layout/gear1"/>
    <dgm:cxn modelId="{F17CFAD6-25A8-4B58-9954-6B518EA1C258}" type="presParOf" srcId="{4E344917-F976-495C-BB94-AFE18BF2D385}" destId="{CDF52194-4CF1-4039-8A8B-DDF9B8A19E26}" srcOrd="2" destOrd="0" presId="urn:microsoft.com/office/officeart/2005/8/layout/gear1"/>
    <dgm:cxn modelId="{1D4F1474-7612-451C-BBAC-661C91060E05}" type="presParOf" srcId="{4E344917-F976-495C-BB94-AFE18BF2D385}" destId="{002248E7-B359-43A8-B033-74693A97F971}" srcOrd="3" destOrd="0" presId="urn:microsoft.com/office/officeart/2005/8/layout/gear1"/>
    <dgm:cxn modelId="{84AF01D8-FB26-4E42-94D6-F468E5E7D4F5}" type="presParOf" srcId="{4E344917-F976-495C-BB94-AFE18BF2D385}" destId="{49ADCE38-70B0-4577-BE7A-E0E423D2D804}" srcOrd="4" destOrd="0" presId="urn:microsoft.com/office/officeart/2005/8/layout/gear1"/>
    <dgm:cxn modelId="{3B4649A7-C99D-4A61-8A61-2EC4E4D7C1C7}" type="presParOf" srcId="{4E344917-F976-495C-BB94-AFE18BF2D385}" destId="{462168BB-646A-4BC4-BD6C-F983704FB3A4}" srcOrd="5" destOrd="0" presId="urn:microsoft.com/office/officeart/2005/8/layout/gear1"/>
    <dgm:cxn modelId="{D47EF1DB-BA7F-4A8A-8DBF-A586F11EA85E}" type="presParOf" srcId="{4E344917-F976-495C-BB94-AFE18BF2D385}" destId="{42642A6A-4B5F-48AB-841E-B83A0F7751DB}" srcOrd="6" destOrd="0" presId="urn:microsoft.com/office/officeart/2005/8/layout/gear1"/>
    <dgm:cxn modelId="{A3983079-B1ED-428E-848C-9F4F87BD957A}" type="presParOf" srcId="{4E344917-F976-495C-BB94-AFE18BF2D385}" destId="{188F1310-0207-4192-929A-6CDEA18DC59C}" srcOrd="7" destOrd="0" presId="urn:microsoft.com/office/officeart/2005/8/layout/gear1"/>
    <dgm:cxn modelId="{76828565-1E23-4865-9879-643440BC7C94}" type="presParOf" srcId="{4E344917-F976-495C-BB94-AFE18BF2D385}" destId="{A76A29ED-65EA-4410-B2C1-1642DFBF7C16}" srcOrd="8" destOrd="0" presId="urn:microsoft.com/office/officeart/2005/8/layout/gear1"/>
    <dgm:cxn modelId="{F6E1B50B-B382-43F5-A258-F7F45CB756CE}" type="presParOf" srcId="{4E344917-F976-495C-BB94-AFE18BF2D385}" destId="{28A723C0-0687-4A53-9FD6-5CE284E7AC2E}" srcOrd="9" destOrd="0" presId="urn:microsoft.com/office/officeart/2005/8/layout/gear1"/>
    <dgm:cxn modelId="{090C375B-9D63-4DC3-BE7F-F8C6B61B5930}" type="presParOf" srcId="{4E344917-F976-495C-BB94-AFE18BF2D385}" destId="{7ED9577F-DEAC-493C-8A85-D308E1C5D4FB}" srcOrd="10" destOrd="0" presId="urn:microsoft.com/office/officeart/2005/8/layout/gear1"/>
    <dgm:cxn modelId="{4B7A93ED-F76A-4EBF-8C66-37FE2480C168}" type="presParOf" srcId="{4E344917-F976-495C-BB94-AFE18BF2D385}" destId="{0D7974FC-E2AF-4B6E-9FDF-CE76A0D0AE8E}" srcOrd="11" destOrd="0" presId="urn:microsoft.com/office/officeart/2005/8/layout/gear1"/>
    <dgm:cxn modelId="{0E95565D-4D9C-410D-8DB2-26CF0E74E3EF}" type="presParOf" srcId="{4E344917-F976-495C-BB94-AFE18BF2D385}" destId="{A408DFCA-ECB3-4732-8C63-DD8737250AF8}" srcOrd="12" destOrd="0" presId="urn:microsoft.com/office/officeart/2005/8/layout/gear1"/>
  </dgm:cxnLst>
  <dgm:bg/>
  <dgm:whole/>
</dgm:dataModel>
</file>

<file path=ppt/diagrams/data7.xml><?xml version="1.0" encoding="utf-8"?>
<dgm:dataModel xmlns:dgm="http://schemas.openxmlformats.org/drawingml/2006/diagram" xmlns:a="http://schemas.openxmlformats.org/drawingml/2006/main">
  <dgm:ptLst>
    <dgm:pt modelId="{5DC1DDB0-1808-4F0E-9C41-5AE552C146E1}" type="doc">
      <dgm:prSet loTypeId="urn:microsoft.com/office/officeart/2005/8/layout/vList5" loCatId="list" qsTypeId="urn:microsoft.com/office/officeart/2005/8/quickstyle/simple1" qsCatId="simple" csTypeId="urn:microsoft.com/office/officeart/2005/8/colors/accent1_4" csCatId="accent1" phldr="1"/>
      <dgm:spPr/>
      <dgm:t>
        <a:bodyPr/>
        <a:lstStyle/>
        <a:p>
          <a:endParaRPr lang="id-ID"/>
        </a:p>
      </dgm:t>
    </dgm:pt>
    <dgm:pt modelId="{451ABB8F-7CF1-44AF-8BBB-2E9E5020F7AC}">
      <dgm:prSet phldrT="[Text]"/>
      <dgm:spPr/>
      <dgm:t>
        <a:bodyPr/>
        <a:lstStyle/>
        <a:p>
          <a:r>
            <a:rPr lang="id-ID" dirty="0" smtClean="0"/>
            <a:t>Pusat Pendapatan</a:t>
          </a:r>
          <a:endParaRPr lang="id-ID" dirty="0"/>
        </a:p>
      </dgm:t>
    </dgm:pt>
    <dgm:pt modelId="{AE51B2B6-66AC-40F0-BDE9-40A887AC6BDF}" type="parTrans" cxnId="{B0A11AEE-88CF-4A9A-BF0F-F04C9B97FCAA}">
      <dgm:prSet/>
      <dgm:spPr/>
      <dgm:t>
        <a:bodyPr/>
        <a:lstStyle/>
        <a:p>
          <a:endParaRPr lang="id-ID"/>
        </a:p>
      </dgm:t>
    </dgm:pt>
    <dgm:pt modelId="{517712C7-BCBD-4738-9A69-92942AFE34FA}" type="sibTrans" cxnId="{B0A11AEE-88CF-4A9A-BF0F-F04C9B97FCAA}">
      <dgm:prSet/>
      <dgm:spPr/>
      <dgm:t>
        <a:bodyPr/>
        <a:lstStyle/>
        <a:p>
          <a:endParaRPr lang="id-ID"/>
        </a:p>
      </dgm:t>
    </dgm:pt>
    <dgm:pt modelId="{281EFB45-2759-4A33-94DB-E0067E29CB99}">
      <dgm:prSet phldrT="[Text]"/>
      <dgm:spPr/>
      <dgm:t>
        <a:bodyPr/>
        <a:lstStyle/>
        <a:p>
          <a:r>
            <a:rPr lang="id-ID" dirty="0" smtClean="0"/>
            <a:t>Output pendapatan diukur secara moneter tanpa menghitung input (beban)</a:t>
          </a:r>
          <a:endParaRPr lang="id-ID" dirty="0"/>
        </a:p>
      </dgm:t>
    </dgm:pt>
    <dgm:pt modelId="{CF01289F-5B5D-4C69-AC06-C2929E1EBBF9}" type="parTrans" cxnId="{7573EAF9-F756-4C34-BA05-095E06E0AE86}">
      <dgm:prSet/>
      <dgm:spPr/>
      <dgm:t>
        <a:bodyPr/>
        <a:lstStyle/>
        <a:p>
          <a:endParaRPr lang="id-ID"/>
        </a:p>
      </dgm:t>
    </dgm:pt>
    <dgm:pt modelId="{01F5CE61-EB2C-42A2-97DA-95CBD2F7D525}" type="sibTrans" cxnId="{7573EAF9-F756-4C34-BA05-095E06E0AE86}">
      <dgm:prSet/>
      <dgm:spPr/>
      <dgm:t>
        <a:bodyPr/>
        <a:lstStyle/>
        <a:p>
          <a:endParaRPr lang="id-ID"/>
        </a:p>
      </dgm:t>
    </dgm:pt>
    <dgm:pt modelId="{8E02B53C-083F-462E-8E50-E8944133B2F4}">
      <dgm:prSet phldrT="[Text]"/>
      <dgm:spPr/>
      <dgm:t>
        <a:bodyPr/>
        <a:lstStyle/>
        <a:p>
          <a:r>
            <a:rPr lang="id-ID" dirty="0" smtClean="0"/>
            <a:t>Pusat Beban</a:t>
          </a:r>
          <a:endParaRPr lang="id-ID" dirty="0"/>
        </a:p>
      </dgm:t>
    </dgm:pt>
    <dgm:pt modelId="{4E78AC52-3523-4B47-9280-2E2917A2223C}" type="parTrans" cxnId="{CFA0A0D4-0923-45D0-AA91-C1154566B015}">
      <dgm:prSet/>
      <dgm:spPr/>
      <dgm:t>
        <a:bodyPr/>
        <a:lstStyle/>
        <a:p>
          <a:endParaRPr lang="id-ID"/>
        </a:p>
      </dgm:t>
    </dgm:pt>
    <dgm:pt modelId="{C26EBF9B-E410-4DB7-9AAA-F151E6A05F48}" type="sibTrans" cxnId="{CFA0A0D4-0923-45D0-AA91-C1154566B015}">
      <dgm:prSet/>
      <dgm:spPr/>
      <dgm:t>
        <a:bodyPr/>
        <a:lstStyle/>
        <a:p>
          <a:endParaRPr lang="id-ID"/>
        </a:p>
      </dgm:t>
    </dgm:pt>
    <dgm:pt modelId="{B7D4A85C-5C0F-45C5-872D-32D346A6A3AE}">
      <dgm:prSet phldrT="[Text]"/>
      <dgm:spPr/>
      <dgm:t>
        <a:bodyPr/>
        <a:lstStyle/>
        <a:p>
          <a:r>
            <a:rPr lang="id-ID" dirty="0" smtClean="0"/>
            <a:t>Input diukur secara moneter tanpa memperhatikan output (pendapatan)</a:t>
          </a:r>
          <a:endParaRPr lang="id-ID" dirty="0"/>
        </a:p>
      </dgm:t>
    </dgm:pt>
    <dgm:pt modelId="{7D45E1C0-CEED-4E7F-8373-96FBEE9CB1CA}" type="parTrans" cxnId="{84A180DE-5849-46E5-BB91-8570F8B50810}">
      <dgm:prSet/>
      <dgm:spPr/>
      <dgm:t>
        <a:bodyPr/>
        <a:lstStyle/>
        <a:p>
          <a:endParaRPr lang="id-ID"/>
        </a:p>
      </dgm:t>
    </dgm:pt>
    <dgm:pt modelId="{48FA0762-4265-420A-ABBF-4756CCDCADBA}" type="sibTrans" cxnId="{84A180DE-5849-46E5-BB91-8570F8B50810}">
      <dgm:prSet/>
      <dgm:spPr/>
      <dgm:t>
        <a:bodyPr/>
        <a:lstStyle/>
        <a:p>
          <a:endParaRPr lang="id-ID"/>
        </a:p>
      </dgm:t>
    </dgm:pt>
    <dgm:pt modelId="{A5EB357E-AB89-4E87-A16E-B486E76217FE}">
      <dgm:prSet phldrT="[Text]"/>
      <dgm:spPr/>
      <dgm:t>
        <a:bodyPr/>
        <a:lstStyle/>
        <a:p>
          <a:r>
            <a:rPr lang="id-ID" smtClean="0"/>
            <a:t>Investasi diukur secara moneter dengan memperhitungkan output pendapatan dan input beban.</a:t>
          </a:r>
          <a:endParaRPr lang="id-ID" dirty="0"/>
        </a:p>
      </dgm:t>
    </dgm:pt>
    <dgm:pt modelId="{1B94F3DF-8260-4CE7-BE8D-71EA01E34972}" type="parTrans" cxnId="{F201CCB2-E0FC-4E6F-B6EA-0A199E60B1F6}">
      <dgm:prSet/>
      <dgm:spPr/>
      <dgm:t>
        <a:bodyPr/>
        <a:lstStyle/>
        <a:p>
          <a:endParaRPr lang="id-ID"/>
        </a:p>
      </dgm:t>
    </dgm:pt>
    <dgm:pt modelId="{C1319D34-CC6E-473F-AA8E-ECD26672928E}" type="sibTrans" cxnId="{F201CCB2-E0FC-4E6F-B6EA-0A199E60B1F6}">
      <dgm:prSet/>
      <dgm:spPr/>
      <dgm:t>
        <a:bodyPr/>
        <a:lstStyle/>
        <a:p>
          <a:endParaRPr lang="id-ID"/>
        </a:p>
      </dgm:t>
    </dgm:pt>
    <dgm:pt modelId="{1F306555-8758-4580-AF41-D8683FADFF7E}">
      <dgm:prSet/>
      <dgm:spPr/>
      <dgm:t>
        <a:bodyPr/>
        <a:lstStyle/>
        <a:p>
          <a:r>
            <a:rPr lang="id-ID" dirty="0" smtClean="0"/>
            <a:t>Pusat Laba</a:t>
          </a:r>
          <a:endParaRPr lang="id-ID" dirty="0"/>
        </a:p>
      </dgm:t>
    </dgm:pt>
    <dgm:pt modelId="{41CB8C33-3D03-4EE7-BACB-BCFC2A721BD8}" type="parTrans" cxnId="{2E1112CC-6F6F-4145-BB6F-8B6FD5F1FA03}">
      <dgm:prSet/>
      <dgm:spPr/>
      <dgm:t>
        <a:bodyPr/>
        <a:lstStyle/>
        <a:p>
          <a:endParaRPr lang="id-ID"/>
        </a:p>
      </dgm:t>
    </dgm:pt>
    <dgm:pt modelId="{833457C6-1AAF-4583-AD0C-2AF7594EB0BD}" type="sibTrans" cxnId="{2E1112CC-6F6F-4145-BB6F-8B6FD5F1FA03}">
      <dgm:prSet/>
      <dgm:spPr/>
      <dgm:t>
        <a:bodyPr/>
        <a:lstStyle/>
        <a:p>
          <a:endParaRPr lang="id-ID"/>
        </a:p>
      </dgm:t>
    </dgm:pt>
    <dgm:pt modelId="{C30EC13A-4538-47D8-81A5-8620F67E7EC0}">
      <dgm:prSet phldrT="[Text]"/>
      <dgm:spPr/>
      <dgm:t>
        <a:bodyPr/>
        <a:lstStyle/>
        <a:p>
          <a:r>
            <a:rPr lang="id-ID" dirty="0" smtClean="0"/>
            <a:t>Pusat Investasi</a:t>
          </a:r>
          <a:endParaRPr lang="id-ID" dirty="0"/>
        </a:p>
      </dgm:t>
    </dgm:pt>
    <dgm:pt modelId="{8C70A051-147E-45D7-9EA4-920998A8FE04}" type="sibTrans" cxnId="{9534BE57-AD63-4560-9CA8-3651A35BFA76}">
      <dgm:prSet/>
      <dgm:spPr/>
      <dgm:t>
        <a:bodyPr/>
        <a:lstStyle/>
        <a:p>
          <a:endParaRPr lang="id-ID"/>
        </a:p>
      </dgm:t>
    </dgm:pt>
    <dgm:pt modelId="{1BE1829F-1705-422C-9A12-9B45EBD3E76D}" type="parTrans" cxnId="{9534BE57-AD63-4560-9CA8-3651A35BFA76}">
      <dgm:prSet/>
      <dgm:spPr/>
      <dgm:t>
        <a:bodyPr/>
        <a:lstStyle/>
        <a:p>
          <a:endParaRPr lang="id-ID"/>
        </a:p>
      </dgm:t>
    </dgm:pt>
    <dgm:pt modelId="{4418D523-5F03-45BC-8C1E-53325AF53CC1}">
      <dgm:prSet phldrT="[Text]"/>
      <dgm:spPr/>
      <dgm:t>
        <a:bodyPr/>
        <a:lstStyle/>
        <a:p>
          <a:r>
            <a:rPr lang="id-ID" dirty="0" smtClean="0"/>
            <a:t>Output diukur secara moneter dengan memperhitungkan input</a:t>
          </a:r>
          <a:endParaRPr lang="id-ID" dirty="0"/>
        </a:p>
      </dgm:t>
    </dgm:pt>
    <dgm:pt modelId="{CFFB0914-4CF4-4EF8-A0CF-6D049051A12B}" type="parTrans" cxnId="{4B215210-BD12-40AB-9BA1-518883A1A8D0}">
      <dgm:prSet/>
      <dgm:spPr/>
      <dgm:t>
        <a:bodyPr/>
        <a:lstStyle/>
        <a:p>
          <a:endParaRPr lang="id-ID"/>
        </a:p>
      </dgm:t>
    </dgm:pt>
    <dgm:pt modelId="{4B825F6A-D8CF-4AFF-B890-0B1CF8DD6978}" type="sibTrans" cxnId="{4B215210-BD12-40AB-9BA1-518883A1A8D0}">
      <dgm:prSet/>
      <dgm:spPr/>
      <dgm:t>
        <a:bodyPr/>
        <a:lstStyle/>
        <a:p>
          <a:endParaRPr lang="id-ID"/>
        </a:p>
      </dgm:t>
    </dgm:pt>
    <dgm:pt modelId="{AB2B722F-A054-4ADB-AF05-6F4A18E3D5BF}" type="pres">
      <dgm:prSet presAssocID="{5DC1DDB0-1808-4F0E-9C41-5AE552C146E1}" presName="Name0" presStyleCnt="0">
        <dgm:presLayoutVars>
          <dgm:dir/>
          <dgm:animLvl val="lvl"/>
          <dgm:resizeHandles val="exact"/>
        </dgm:presLayoutVars>
      </dgm:prSet>
      <dgm:spPr/>
      <dgm:t>
        <a:bodyPr/>
        <a:lstStyle/>
        <a:p>
          <a:endParaRPr lang="id-ID"/>
        </a:p>
      </dgm:t>
    </dgm:pt>
    <dgm:pt modelId="{C626102B-937C-461F-8445-02BDE7B062D3}" type="pres">
      <dgm:prSet presAssocID="{451ABB8F-7CF1-44AF-8BBB-2E9E5020F7AC}" presName="linNode" presStyleCnt="0"/>
      <dgm:spPr/>
    </dgm:pt>
    <dgm:pt modelId="{32B2311E-0734-4ADB-BA47-EE65CA99D9F0}" type="pres">
      <dgm:prSet presAssocID="{451ABB8F-7CF1-44AF-8BBB-2E9E5020F7AC}" presName="parentText" presStyleLbl="node1" presStyleIdx="0" presStyleCnt="4">
        <dgm:presLayoutVars>
          <dgm:chMax val="1"/>
          <dgm:bulletEnabled val="1"/>
        </dgm:presLayoutVars>
      </dgm:prSet>
      <dgm:spPr/>
      <dgm:t>
        <a:bodyPr/>
        <a:lstStyle/>
        <a:p>
          <a:endParaRPr lang="id-ID"/>
        </a:p>
      </dgm:t>
    </dgm:pt>
    <dgm:pt modelId="{7D9874D6-A62C-4FB7-A361-AC24AD2794FE}" type="pres">
      <dgm:prSet presAssocID="{451ABB8F-7CF1-44AF-8BBB-2E9E5020F7AC}" presName="descendantText" presStyleLbl="alignAccFollowNode1" presStyleIdx="0" presStyleCnt="4">
        <dgm:presLayoutVars>
          <dgm:bulletEnabled val="1"/>
        </dgm:presLayoutVars>
      </dgm:prSet>
      <dgm:spPr/>
      <dgm:t>
        <a:bodyPr/>
        <a:lstStyle/>
        <a:p>
          <a:endParaRPr lang="id-ID"/>
        </a:p>
      </dgm:t>
    </dgm:pt>
    <dgm:pt modelId="{6F640EF5-9CBB-4095-84F7-D79F4422A428}" type="pres">
      <dgm:prSet presAssocID="{517712C7-BCBD-4738-9A69-92942AFE34FA}" presName="sp" presStyleCnt="0"/>
      <dgm:spPr/>
    </dgm:pt>
    <dgm:pt modelId="{054543AC-6A2C-4E54-8E20-CB4607966397}" type="pres">
      <dgm:prSet presAssocID="{8E02B53C-083F-462E-8E50-E8944133B2F4}" presName="linNode" presStyleCnt="0"/>
      <dgm:spPr/>
    </dgm:pt>
    <dgm:pt modelId="{85320DA9-367B-4B00-A0C0-741FC813B4A0}" type="pres">
      <dgm:prSet presAssocID="{8E02B53C-083F-462E-8E50-E8944133B2F4}" presName="parentText" presStyleLbl="node1" presStyleIdx="1" presStyleCnt="4">
        <dgm:presLayoutVars>
          <dgm:chMax val="1"/>
          <dgm:bulletEnabled val="1"/>
        </dgm:presLayoutVars>
      </dgm:prSet>
      <dgm:spPr/>
      <dgm:t>
        <a:bodyPr/>
        <a:lstStyle/>
        <a:p>
          <a:endParaRPr lang="id-ID"/>
        </a:p>
      </dgm:t>
    </dgm:pt>
    <dgm:pt modelId="{C8EFD8D8-0E1C-433B-BC7A-E089A99813A3}" type="pres">
      <dgm:prSet presAssocID="{8E02B53C-083F-462E-8E50-E8944133B2F4}" presName="descendantText" presStyleLbl="alignAccFollowNode1" presStyleIdx="1" presStyleCnt="4">
        <dgm:presLayoutVars>
          <dgm:bulletEnabled val="1"/>
        </dgm:presLayoutVars>
      </dgm:prSet>
      <dgm:spPr/>
      <dgm:t>
        <a:bodyPr/>
        <a:lstStyle/>
        <a:p>
          <a:endParaRPr lang="id-ID"/>
        </a:p>
      </dgm:t>
    </dgm:pt>
    <dgm:pt modelId="{9895E7CF-E797-4116-8295-11E1B0FF0F13}" type="pres">
      <dgm:prSet presAssocID="{C26EBF9B-E410-4DB7-9AAA-F151E6A05F48}" presName="sp" presStyleCnt="0"/>
      <dgm:spPr/>
    </dgm:pt>
    <dgm:pt modelId="{EF7FEEC2-FF7B-4054-939E-C1072B5F64FC}" type="pres">
      <dgm:prSet presAssocID="{1F306555-8758-4580-AF41-D8683FADFF7E}" presName="linNode" presStyleCnt="0"/>
      <dgm:spPr/>
    </dgm:pt>
    <dgm:pt modelId="{0B7ADB52-3EBF-41EE-A623-AF8566D284E7}" type="pres">
      <dgm:prSet presAssocID="{1F306555-8758-4580-AF41-D8683FADFF7E}" presName="parentText" presStyleLbl="node1" presStyleIdx="2" presStyleCnt="4">
        <dgm:presLayoutVars>
          <dgm:chMax val="1"/>
          <dgm:bulletEnabled val="1"/>
        </dgm:presLayoutVars>
      </dgm:prSet>
      <dgm:spPr/>
      <dgm:t>
        <a:bodyPr/>
        <a:lstStyle/>
        <a:p>
          <a:endParaRPr lang="id-ID"/>
        </a:p>
      </dgm:t>
    </dgm:pt>
    <dgm:pt modelId="{1B814206-E8A4-48AB-A061-7FB0D298AE17}" type="pres">
      <dgm:prSet presAssocID="{1F306555-8758-4580-AF41-D8683FADFF7E}" presName="descendantText" presStyleLbl="alignAccFollowNode1" presStyleIdx="2" presStyleCnt="4" custLinFactNeighborX="694" custLinFactNeighborY="10667">
        <dgm:presLayoutVars>
          <dgm:bulletEnabled val="1"/>
        </dgm:presLayoutVars>
      </dgm:prSet>
      <dgm:spPr/>
      <dgm:t>
        <a:bodyPr/>
        <a:lstStyle/>
        <a:p>
          <a:endParaRPr lang="id-ID"/>
        </a:p>
      </dgm:t>
    </dgm:pt>
    <dgm:pt modelId="{78FDE20E-8126-45E8-ADA2-0D508F967D46}" type="pres">
      <dgm:prSet presAssocID="{833457C6-1AAF-4583-AD0C-2AF7594EB0BD}" presName="sp" presStyleCnt="0"/>
      <dgm:spPr/>
    </dgm:pt>
    <dgm:pt modelId="{5CB21FB3-3E47-40EA-A8FB-06898A8AA00A}" type="pres">
      <dgm:prSet presAssocID="{C30EC13A-4538-47D8-81A5-8620F67E7EC0}" presName="linNode" presStyleCnt="0"/>
      <dgm:spPr/>
    </dgm:pt>
    <dgm:pt modelId="{A8CC09B9-096A-4B95-967B-94C07544142E}" type="pres">
      <dgm:prSet presAssocID="{C30EC13A-4538-47D8-81A5-8620F67E7EC0}" presName="parentText" presStyleLbl="node1" presStyleIdx="3" presStyleCnt="4">
        <dgm:presLayoutVars>
          <dgm:chMax val="1"/>
          <dgm:bulletEnabled val="1"/>
        </dgm:presLayoutVars>
      </dgm:prSet>
      <dgm:spPr/>
      <dgm:t>
        <a:bodyPr/>
        <a:lstStyle/>
        <a:p>
          <a:endParaRPr lang="id-ID"/>
        </a:p>
      </dgm:t>
    </dgm:pt>
    <dgm:pt modelId="{5BDE1B89-5E7C-48CD-8EF7-14BB7944F40E}" type="pres">
      <dgm:prSet presAssocID="{C30EC13A-4538-47D8-81A5-8620F67E7EC0}" presName="descendantText" presStyleLbl="alignAccFollowNode1" presStyleIdx="3" presStyleCnt="4" custLinFactNeighborX="694" custLinFactNeighborY="7591">
        <dgm:presLayoutVars>
          <dgm:bulletEnabled val="1"/>
        </dgm:presLayoutVars>
      </dgm:prSet>
      <dgm:spPr/>
      <dgm:t>
        <a:bodyPr/>
        <a:lstStyle/>
        <a:p>
          <a:endParaRPr lang="id-ID"/>
        </a:p>
      </dgm:t>
    </dgm:pt>
  </dgm:ptLst>
  <dgm:cxnLst>
    <dgm:cxn modelId="{6D91DA46-89FC-47A3-BADC-B6748564B607}" type="presOf" srcId="{4418D523-5F03-45BC-8C1E-53325AF53CC1}" destId="{1B814206-E8A4-48AB-A061-7FB0D298AE17}" srcOrd="0" destOrd="0" presId="urn:microsoft.com/office/officeart/2005/8/layout/vList5"/>
    <dgm:cxn modelId="{4B215210-BD12-40AB-9BA1-518883A1A8D0}" srcId="{1F306555-8758-4580-AF41-D8683FADFF7E}" destId="{4418D523-5F03-45BC-8C1E-53325AF53CC1}" srcOrd="0" destOrd="0" parTransId="{CFFB0914-4CF4-4EF8-A0CF-6D049051A12B}" sibTransId="{4B825F6A-D8CF-4AFF-B890-0B1CF8DD6978}"/>
    <dgm:cxn modelId="{1D9A386A-DC5C-48EA-8CDC-A217BD2054B3}" type="presOf" srcId="{281EFB45-2759-4A33-94DB-E0067E29CB99}" destId="{7D9874D6-A62C-4FB7-A361-AC24AD2794FE}" srcOrd="0" destOrd="0" presId="urn:microsoft.com/office/officeart/2005/8/layout/vList5"/>
    <dgm:cxn modelId="{5F23AD17-662B-4603-9A06-B3412ADBDBA7}" type="presOf" srcId="{C30EC13A-4538-47D8-81A5-8620F67E7EC0}" destId="{A8CC09B9-096A-4B95-967B-94C07544142E}" srcOrd="0" destOrd="0" presId="urn:microsoft.com/office/officeart/2005/8/layout/vList5"/>
    <dgm:cxn modelId="{CFA0A0D4-0923-45D0-AA91-C1154566B015}" srcId="{5DC1DDB0-1808-4F0E-9C41-5AE552C146E1}" destId="{8E02B53C-083F-462E-8E50-E8944133B2F4}" srcOrd="1" destOrd="0" parTransId="{4E78AC52-3523-4B47-9280-2E2917A2223C}" sibTransId="{C26EBF9B-E410-4DB7-9AAA-F151E6A05F48}"/>
    <dgm:cxn modelId="{7573EAF9-F756-4C34-BA05-095E06E0AE86}" srcId="{451ABB8F-7CF1-44AF-8BBB-2E9E5020F7AC}" destId="{281EFB45-2759-4A33-94DB-E0067E29CB99}" srcOrd="0" destOrd="0" parTransId="{CF01289F-5B5D-4C69-AC06-C2929E1EBBF9}" sibTransId="{01F5CE61-EB2C-42A2-97DA-95CBD2F7D525}"/>
    <dgm:cxn modelId="{41A70C71-F57D-49FA-828E-28117F0913AA}" type="presOf" srcId="{8E02B53C-083F-462E-8E50-E8944133B2F4}" destId="{85320DA9-367B-4B00-A0C0-741FC813B4A0}" srcOrd="0" destOrd="0" presId="urn:microsoft.com/office/officeart/2005/8/layout/vList5"/>
    <dgm:cxn modelId="{7E36D355-639A-41A5-976F-52F0904DE7F8}" type="presOf" srcId="{451ABB8F-7CF1-44AF-8BBB-2E9E5020F7AC}" destId="{32B2311E-0734-4ADB-BA47-EE65CA99D9F0}" srcOrd="0" destOrd="0" presId="urn:microsoft.com/office/officeart/2005/8/layout/vList5"/>
    <dgm:cxn modelId="{9534BE57-AD63-4560-9CA8-3651A35BFA76}" srcId="{5DC1DDB0-1808-4F0E-9C41-5AE552C146E1}" destId="{C30EC13A-4538-47D8-81A5-8620F67E7EC0}" srcOrd="3" destOrd="0" parTransId="{1BE1829F-1705-422C-9A12-9B45EBD3E76D}" sibTransId="{8C70A051-147E-45D7-9EA4-920998A8FE04}"/>
    <dgm:cxn modelId="{88C91673-1EE4-426C-BB4F-7056F045D851}" type="presOf" srcId="{B7D4A85C-5C0F-45C5-872D-32D346A6A3AE}" destId="{C8EFD8D8-0E1C-433B-BC7A-E089A99813A3}" srcOrd="0" destOrd="0" presId="urn:microsoft.com/office/officeart/2005/8/layout/vList5"/>
    <dgm:cxn modelId="{B0A11AEE-88CF-4A9A-BF0F-F04C9B97FCAA}" srcId="{5DC1DDB0-1808-4F0E-9C41-5AE552C146E1}" destId="{451ABB8F-7CF1-44AF-8BBB-2E9E5020F7AC}" srcOrd="0" destOrd="0" parTransId="{AE51B2B6-66AC-40F0-BDE9-40A887AC6BDF}" sibTransId="{517712C7-BCBD-4738-9A69-92942AFE34FA}"/>
    <dgm:cxn modelId="{72D2D0AF-1A8A-4BD0-8E0A-D9448D4D7515}" type="presOf" srcId="{1F306555-8758-4580-AF41-D8683FADFF7E}" destId="{0B7ADB52-3EBF-41EE-A623-AF8566D284E7}" srcOrd="0" destOrd="0" presId="urn:microsoft.com/office/officeart/2005/8/layout/vList5"/>
    <dgm:cxn modelId="{18EEF0D9-4CAF-428E-B1C6-00C419B2BA92}" type="presOf" srcId="{A5EB357E-AB89-4E87-A16E-B486E76217FE}" destId="{5BDE1B89-5E7C-48CD-8EF7-14BB7944F40E}" srcOrd="0" destOrd="0" presId="urn:microsoft.com/office/officeart/2005/8/layout/vList5"/>
    <dgm:cxn modelId="{2E1112CC-6F6F-4145-BB6F-8B6FD5F1FA03}" srcId="{5DC1DDB0-1808-4F0E-9C41-5AE552C146E1}" destId="{1F306555-8758-4580-AF41-D8683FADFF7E}" srcOrd="2" destOrd="0" parTransId="{41CB8C33-3D03-4EE7-BACB-BCFC2A721BD8}" sibTransId="{833457C6-1AAF-4583-AD0C-2AF7594EB0BD}"/>
    <dgm:cxn modelId="{84A180DE-5849-46E5-BB91-8570F8B50810}" srcId="{8E02B53C-083F-462E-8E50-E8944133B2F4}" destId="{B7D4A85C-5C0F-45C5-872D-32D346A6A3AE}" srcOrd="0" destOrd="0" parTransId="{7D45E1C0-CEED-4E7F-8373-96FBEE9CB1CA}" sibTransId="{48FA0762-4265-420A-ABBF-4756CCDCADBA}"/>
    <dgm:cxn modelId="{9C8A591B-06C4-4D8F-A43E-468FAF80B767}" type="presOf" srcId="{5DC1DDB0-1808-4F0E-9C41-5AE552C146E1}" destId="{AB2B722F-A054-4ADB-AF05-6F4A18E3D5BF}" srcOrd="0" destOrd="0" presId="urn:microsoft.com/office/officeart/2005/8/layout/vList5"/>
    <dgm:cxn modelId="{F201CCB2-E0FC-4E6F-B6EA-0A199E60B1F6}" srcId="{C30EC13A-4538-47D8-81A5-8620F67E7EC0}" destId="{A5EB357E-AB89-4E87-A16E-B486E76217FE}" srcOrd="0" destOrd="0" parTransId="{1B94F3DF-8260-4CE7-BE8D-71EA01E34972}" sibTransId="{C1319D34-CC6E-473F-AA8E-ECD26672928E}"/>
    <dgm:cxn modelId="{D1C086A7-7579-4438-83ED-F9A71EE26197}" type="presParOf" srcId="{AB2B722F-A054-4ADB-AF05-6F4A18E3D5BF}" destId="{C626102B-937C-461F-8445-02BDE7B062D3}" srcOrd="0" destOrd="0" presId="urn:microsoft.com/office/officeart/2005/8/layout/vList5"/>
    <dgm:cxn modelId="{8BFEEC36-DA33-49EA-8D27-BE128E0EFB1B}" type="presParOf" srcId="{C626102B-937C-461F-8445-02BDE7B062D3}" destId="{32B2311E-0734-4ADB-BA47-EE65CA99D9F0}" srcOrd="0" destOrd="0" presId="urn:microsoft.com/office/officeart/2005/8/layout/vList5"/>
    <dgm:cxn modelId="{57777C88-BECF-49CF-8081-4BBBA16A7F8A}" type="presParOf" srcId="{C626102B-937C-461F-8445-02BDE7B062D3}" destId="{7D9874D6-A62C-4FB7-A361-AC24AD2794FE}" srcOrd="1" destOrd="0" presId="urn:microsoft.com/office/officeart/2005/8/layout/vList5"/>
    <dgm:cxn modelId="{6F985920-0299-4385-8001-353BDC2CA1DF}" type="presParOf" srcId="{AB2B722F-A054-4ADB-AF05-6F4A18E3D5BF}" destId="{6F640EF5-9CBB-4095-84F7-D79F4422A428}" srcOrd="1" destOrd="0" presId="urn:microsoft.com/office/officeart/2005/8/layout/vList5"/>
    <dgm:cxn modelId="{52BEE7B9-A0FB-4A04-8B89-0DBB9765B4B0}" type="presParOf" srcId="{AB2B722F-A054-4ADB-AF05-6F4A18E3D5BF}" destId="{054543AC-6A2C-4E54-8E20-CB4607966397}" srcOrd="2" destOrd="0" presId="urn:microsoft.com/office/officeart/2005/8/layout/vList5"/>
    <dgm:cxn modelId="{435DAF87-2973-4132-A07C-C95105992DE9}" type="presParOf" srcId="{054543AC-6A2C-4E54-8E20-CB4607966397}" destId="{85320DA9-367B-4B00-A0C0-741FC813B4A0}" srcOrd="0" destOrd="0" presId="urn:microsoft.com/office/officeart/2005/8/layout/vList5"/>
    <dgm:cxn modelId="{AD59372B-7796-4D5F-971E-0C759A9AE338}" type="presParOf" srcId="{054543AC-6A2C-4E54-8E20-CB4607966397}" destId="{C8EFD8D8-0E1C-433B-BC7A-E089A99813A3}" srcOrd="1" destOrd="0" presId="urn:microsoft.com/office/officeart/2005/8/layout/vList5"/>
    <dgm:cxn modelId="{C2326FE3-A7B5-4A33-B987-6BF716727BF7}" type="presParOf" srcId="{AB2B722F-A054-4ADB-AF05-6F4A18E3D5BF}" destId="{9895E7CF-E797-4116-8295-11E1B0FF0F13}" srcOrd="3" destOrd="0" presId="urn:microsoft.com/office/officeart/2005/8/layout/vList5"/>
    <dgm:cxn modelId="{D554E86E-974B-4DE0-A493-9097EF72DD29}" type="presParOf" srcId="{AB2B722F-A054-4ADB-AF05-6F4A18E3D5BF}" destId="{EF7FEEC2-FF7B-4054-939E-C1072B5F64FC}" srcOrd="4" destOrd="0" presId="urn:microsoft.com/office/officeart/2005/8/layout/vList5"/>
    <dgm:cxn modelId="{FA1CA1EB-39F1-476C-BFF8-B59314A1BA02}" type="presParOf" srcId="{EF7FEEC2-FF7B-4054-939E-C1072B5F64FC}" destId="{0B7ADB52-3EBF-41EE-A623-AF8566D284E7}" srcOrd="0" destOrd="0" presId="urn:microsoft.com/office/officeart/2005/8/layout/vList5"/>
    <dgm:cxn modelId="{91654841-AD2D-4AE2-9F83-77AF9AB16BBD}" type="presParOf" srcId="{EF7FEEC2-FF7B-4054-939E-C1072B5F64FC}" destId="{1B814206-E8A4-48AB-A061-7FB0D298AE17}" srcOrd="1" destOrd="0" presId="urn:microsoft.com/office/officeart/2005/8/layout/vList5"/>
    <dgm:cxn modelId="{64BA4A43-89D8-4F20-B322-B6B6FDA4A630}" type="presParOf" srcId="{AB2B722F-A054-4ADB-AF05-6F4A18E3D5BF}" destId="{78FDE20E-8126-45E8-ADA2-0D508F967D46}" srcOrd="5" destOrd="0" presId="urn:microsoft.com/office/officeart/2005/8/layout/vList5"/>
    <dgm:cxn modelId="{61982094-BCAF-4911-811E-58301E4609D5}" type="presParOf" srcId="{AB2B722F-A054-4ADB-AF05-6F4A18E3D5BF}" destId="{5CB21FB3-3E47-40EA-A8FB-06898A8AA00A}" srcOrd="6" destOrd="0" presId="urn:microsoft.com/office/officeart/2005/8/layout/vList5"/>
    <dgm:cxn modelId="{1AFAC880-48DF-445D-AEF6-9CD4C6A31416}" type="presParOf" srcId="{5CB21FB3-3E47-40EA-A8FB-06898A8AA00A}" destId="{A8CC09B9-096A-4B95-967B-94C07544142E}" srcOrd="0" destOrd="0" presId="urn:microsoft.com/office/officeart/2005/8/layout/vList5"/>
    <dgm:cxn modelId="{4429FD26-F41D-43EA-9FA2-FFD9050113C3}" type="presParOf" srcId="{5CB21FB3-3E47-40EA-A8FB-06898A8AA00A}" destId="{5BDE1B89-5E7C-48CD-8EF7-14BB7944F40E}" srcOrd="1" destOrd="0" presId="urn:microsoft.com/office/officeart/2005/8/layout/vList5"/>
  </dgm:cxnLst>
  <dgm:bg/>
  <dgm:whole/>
</dgm:dataModel>
</file>

<file path=ppt/diagrams/data8.xml><?xml version="1.0" encoding="utf-8"?>
<dgm:dataModel xmlns:dgm="http://schemas.openxmlformats.org/drawingml/2006/diagram" xmlns:a="http://schemas.openxmlformats.org/drawingml/2006/main">
  <dgm:ptLst>
    <dgm:pt modelId="{125EF6E0-99C2-435F-8355-2ACD4F8A5DD9}"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id-ID"/>
        </a:p>
      </dgm:t>
    </dgm:pt>
    <dgm:pt modelId="{8FF1463E-59C9-45C8-8056-9E9708E7A08D}">
      <dgm:prSet phldrT="[Text]"/>
      <dgm:spPr/>
      <dgm:t>
        <a:bodyPr/>
        <a:lstStyle/>
        <a:p>
          <a:r>
            <a:rPr lang="id-ID" smtClean="0"/>
            <a:t>Visi = cita – cita </a:t>
          </a:r>
          <a:endParaRPr lang="id-ID"/>
        </a:p>
      </dgm:t>
    </dgm:pt>
    <dgm:pt modelId="{9FEB0C74-72FD-4069-9B98-388232AE95A0}" type="parTrans" cxnId="{63AA5473-06B1-44A3-88E9-2E6DA215F3AD}">
      <dgm:prSet/>
      <dgm:spPr/>
      <dgm:t>
        <a:bodyPr/>
        <a:lstStyle/>
        <a:p>
          <a:endParaRPr lang="id-ID"/>
        </a:p>
      </dgm:t>
    </dgm:pt>
    <dgm:pt modelId="{DEF82544-4BED-4690-BE4D-FEA5AFCF2C69}" type="sibTrans" cxnId="{63AA5473-06B1-44A3-88E9-2E6DA215F3AD}">
      <dgm:prSet/>
      <dgm:spPr/>
      <dgm:t>
        <a:bodyPr/>
        <a:lstStyle/>
        <a:p>
          <a:endParaRPr lang="id-ID"/>
        </a:p>
      </dgm:t>
    </dgm:pt>
    <dgm:pt modelId="{FAE275A8-B01A-407D-B7B4-200E5423C2F1}">
      <dgm:prSet phldrT="[Text]"/>
      <dgm:spPr/>
      <dgm:t>
        <a:bodyPr/>
        <a:lstStyle/>
        <a:p>
          <a:r>
            <a:rPr lang="id-ID" smtClean="0"/>
            <a:t>Perencanaan strategi = misi</a:t>
          </a:r>
          <a:endParaRPr lang="id-ID"/>
        </a:p>
      </dgm:t>
    </dgm:pt>
    <dgm:pt modelId="{C986DB70-E2EA-4268-AD78-BBCF53BA47E1}" type="parTrans" cxnId="{8429A2FA-D773-4BD4-AE72-0AB57D147560}">
      <dgm:prSet/>
      <dgm:spPr/>
      <dgm:t>
        <a:bodyPr/>
        <a:lstStyle/>
        <a:p>
          <a:endParaRPr lang="id-ID"/>
        </a:p>
      </dgm:t>
    </dgm:pt>
    <dgm:pt modelId="{D3125AA9-C1D5-47DA-8B24-ED76D3C2217C}" type="sibTrans" cxnId="{8429A2FA-D773-4BD4-AE72-0AB57D147560}">
      <dgm:prSet/>
      <dgm:spPr/>
      <dgm:t>
        <a:bodyPr/>
        <a:lstStyle/>
        <a:p>
          <a:endParaRPr lang="id-ID"/>
        </a:p>
      </dgm:t>
    </dgm:pt>
    <dgm:pt modelId="{5A84DD51-677F-4198-9EFE-C8122BEA64D8}">
      <dgm:prSet phldrT="[Text]"/>
      <dgm:spPr/>
      <dgm:t>
        <a:bodyPr/>
        <a:lstStyle/>
        <a:p>
          <a:r>
            <a:rPr lang="id-ID" smtClean="0"/>
            <a:t>Formula strategi</a:t>
          </a:r>
          <a:endParaRPr lang="id-ID"/>
        </a:p>
      </dgm:t>
    </dgm:pt>
    <dgm:pt modelId="{4E81294F-7FFB-40D2-AAB5-90E60C1E0471}" type="sibTrans" cxnId="{9DB0F0C0-F1BC-4C75-A8BA-AB48154D411C}">
      <dgm:prSet/>
      <dgm:spPr/>
      <dgm:t>
        <a:bodyPr/>
        <a:lstStyle/>
        <a:p>
          <a:endParaRPr lang="id-ID"/>
        </a:p>
      </dgm:t>
    </dgm:pt>
    <dgm:pt modelId="{6F828DA7-5AC6-4F01-AE65-A4C61E821F34}" type="parTrans" cxnId="{9DB0F0C0-F1BC-4C75-A8BA-AB48154D411C}">
      <dgm:prSet/>
      <dgm:spPr/>
      <dgm:t>
        <a:bodyPr/>
        <a:lstStyle/>
        <a:p>
          <a:endParaRPr lang="id-ID"/>
        </a:p>
      </dgm:t>
    </dgm:pt>
    <dgm:pt modelId="{C801C7B4-4648-4C10-9A25-495024C3EF1A}" type="pres">
      <dgm:prSet presAssocID="{125EF6E0-99C2-435F-8355-2ACD4F8A5DD9}" presName="Name0" presStyleCnt="0">
        <dgm:presLayoutVars>
          <dgm:dir/>
          <dgm:animLvl val="lvl"/>
          <dgm:resizeHandles val="exact"/>
        </dgm:presLayoutVars>
      </dgm:prSet>
      <dgm:spPr/>
      <dgm:t>
        <a:bodyPr/>
        <a:lstStyle/>
        <a:p>
          <a:endParaRPr lang="id-ID"/>
        </a:p>
      </dgm:t>
    </dgm:pt>
    <dgm:pt modelId="{AA2B34FD-6593-4579-ADD8-60F7E588BA6A}" type="pres">
      <dgm:prSet presAssocID="{FAE275A8-B01A-407D-B7B4-200E5423C2F1}" presName="boxAndChildren" presStyleCnt="0"/>
      <dgm:spPr/>
    </dgm:pt>
    <dgm:pt modelId="{5F814C54-E51F-47CB-B7CF-B6E477750167}" type="pres">
      <dgm:prSet presAssocID="{FAE275A8-B01A-407D-B7B4-200E5423C2F1}" presName="parentTextBox" presStyleLbl="node1" presStyleIdx="0" presStyleCnt="3"/>
      <dgm:spPr/>
      <dgm:t>
        <a:bodyPr/>
        <a:lstStyle/>
        <a:p>
          <a:endParaRPr lang="id-ID"/>
        </a:p>
      </dgm:t>
    </dgm:pt>
    <dgm:pt modelId="{E97B855B-EF8F-4845-A367-5D432E135009}" type="pres">
      <dgm:prSet presAssocID="{4E81294F-7FFB-40D2-AAB5-90E60C1E0471}" presName="sp" presStyleCnt="0"/>
      <dgm:spPr/>
    </dgm:pt>
    <dgm:pt modelId="{4E6CD953-8368-4AF3-ACA0-4E33E41903F6}" type="pres">
      <dgm:prSet presAssocID="{5A84DD51-677F-4198-9EFE-C8122BEA64D8}" presName="arrowAndChildren" presStyleCnt="0"/>
      <dgm:spPr/>
    </dgm:pt>
    <dgm:pt modelId="{74DE3065-56E6-4B0F-804E-77134265E5C2}" type="pres">
      <dgm:prSet presAssocID="{5A84DD51-677F-4198-9EFE-C8122BEA64D8}" presName="parentTextArrow" presStyleLbl="node1" presStyleIdx="1" presStyleCnt="3"/>
      <dgm:spPr/>
      <dgm:t>
        <a:bodyPr/>
        <a:lstStyle/>
        <a:p>
          <a:endParaRPr lang="id-ID"/>
        </a:p>
      </dgm:t>
    </dgm:pt>
    <dgm:pt modelId="{BEF355CA-6147-4470-A61F-10E281B9A9E8}" type="pres">
      <dgm:prSet presAssocID="{DEF82544-4BED-4690-BE4D-FEA5AFCF2C69}" presName="sp" presStyleCnt="0"/>
      <dgm:spPr/>
    </dgm:pt>
    <dgm:pt modelId="{5D5E33B6-BECA-4C1D-BCD0-0A82CEB0557E}" type="pres">
      <dgm:prSet presAssocID="{8FF1463E-59C9-45C8-8056-9E9708E7A08D}" presName="arrowAndChildren" presStyleCnt="0"/>
      <dgm:spPr/>
    </dgm:pt>
    <dgm:pt modelId="{41C2FEE7-12E1-4F9D-A696-572BCD16AC58}" type="pres">
      <dgm:prSet presAssocID="{8FF1463E-59C9-45C8-8056-9E9708E7A08D}" presName="parentTextArrow" presStyleLbl="node1" presStyleIdx="2" presStyleCnt="3"/>
      <dgm:spPr/>
      <dgm:t>
        <a:bodyPr/>
        <a:lstStyle/>
        <a:p>
          <a:endParaRPr lang="id-ID"/>
        </a:p>
      </dgm:t>
    </dgm:pt>
  </dgm:ptLst>
  <dgm:cxnLst>
    <dgm:cxn modelId="{8429A2FA-D773-4BD4-AE72-0AB57D147560}" srcId="{125EF6E0-99C2-435F-8355-2ACD4F8A5DD9}" destId="{FAE275A8-B01A-407D-B7B4-200E5423C2F1}" srcOrd="2" destOrd="0" parTransId="{C986DB70-E2EA-4268-AD78-BBCF53BA47E1}" sibTransId="{D3125AA9-C1D5-47DA-8B24-ED76D3C2217C}"/>
    <dgm:cxn modelId="{F4AC703D-4906-48EA-AF57-50B2C3501465}" type="presOf" srcId="{125EF6E0-99C2-435F-8355-2ACD4F8A5DD9}" destId="{C801C7B4-4648-4C10-9A25-495024C3EF1A}" srcOrd="0" destOrd="0" presId="urn:microsoft.com/office/officeart/2005/8/layout/process4"/>
    <dgm:cxn modelId="{54297435-FC8F-4594-80E1-00E0D4EFCE37}" type="presOf" srcId="{8FF1463E-59C9-45C8-8056-9E9708E7A08D}" destId="{41C2FEE7-12E1-4F9D-A696-572BCD16AC58}" srcOrd="0" destOrd="0" presId="urn:microsoft.com/office/officeart/2005/8/layout/process4"/>
    <dgm:cxn modelId="{BD6D6849-C16B-4572-B3E5-02A9B89366BC}" type="presOf" srcId="{5A84DD51-677F-4198-9EFE-C8122BEA64D8}" destId="{74DE3065-56E6-4B0F-804E-77134265E5C2}" srcOrd="0" destOrd="0" presId="urn:microsoft.com/office/officeart/2005/8/layout/process4"/>
    <dgm:cxn modelId="{B889E657-8208-4304-A790-B7AFDD0F15FE}" type="presOf" srcId="{FAE275A8-B01A-407D-B7B4-200E5423C2F1}" destId="{5F814C54-E51F-47CB-B7CF-B6E477750167}" srcOrd="0" destOrd="0" presId="urn:microsoft.com/office/officeart/2005/8/layout/process4"/>
    <dgm:cxn modelId="{63AA5473-06B1-44A3-88E9-2E6DA215F3AD}" srcId="{125EF6E0-99C2-435F-8355-2ACD4F8A5DD9}" destId="{8FF1463E-59C9-45C8-8056-9E9708E7A08D}" srcOrd="0" destOrd="0" parTransId="{9FEB0C74-72FD-4069-9B98-388232AE95A0}" sibTransId="{DEF82544-4BED-4690-BE4D-FEA5AFCF2C69}"/>
    <dgm:cxn modelId="{9DB0F0C0-F1BC-4C75-A8BA-AB48154D411C}" srcId="{125EF6E0-99C2-435F-8355-2ACD4F8A5DD9}" destId="{5A84DD51-677F-4198-9EFE-C8122BEA64D8}" srcOrd="1" destOrd="0" parTransId="{6F828DA7-5AC6-4F01-AE65-A4C61E821F34}" sibTransId="{4E81294F-7FFB-40D2-AAB5-90E60C1E0471}"/>
    <dgm:cxn modelId="{4ABA1581-C9C2-446E-AFE4-51D624336B48}" type="presParOf" srcId="{C801C7B4-4648-4C10-9A25-495024C3EF1A}" destId="{AA2B34FD-6593-4579-ADD8-60F7E588BA6A}" srcOrd="0" destOrd="0" presId="urn:microsoft.com/office/officeart/2005/8/layout/process4"/>
    <dgm:cxn modelId="{9CCE1B28-2D24-407E-864D-D23B47D4C41E}" type="presParOf" srcId="{AA2B34FD-6593-4579-ADD8-60F7E588BA6A}" destId="{5F814C54-E51F-47CB-B7CF-B6E477750167}" srcOrd="0" destOrd="0" presId="urn:microsoft.com/office/officeart/2005/8/layout/process4"/>
    <dgm:cxn modelId="{3A4F9484-3507-4009-80A3-BCEA9024C552}" type="presParOf" srcId="{C801C7B4-4648-4C10-9A25-495024C3EF1A}" destId="{E97B855B-EF8F-4845-A367-5D432E135009}" srcOrd="1" destOrd="0" presId="urn:microsoft.com/office/officeart/2005/8/layout/process4"/>
    <dgm:cxn modelId="{97636C89-17A0-4B37-A1A7-79F885A2DD57}" type="presParOf" srcId="{C801C7B4-4648-4C10-9A25-495024C3EF1A}" destId="{4E6CD953-8368-4AF3-ACA0-4E33E41903F6}" srcOrd="2" destOrd="0" presId="urn:microsoft.com/office/officeart/2005/8/layout/process4"/>
    <dgm:cxn modelId="{528B22CB-CDBE-45B1-BE37-576B884947B6}" type="presParOf" srcId="{4E6CD953-8368-4AF3-ACA0-4E33E41903F6}" destId="{74DE3065-56E6-4B0F-804E-77134265E5C2}" srcOrd="0" destOrd="0" presId="urn:microsoft.com/office/officeart/2005/8/layout/process4"/>
    <dgm:cxn modelId="{10B4B7F7-32EB-4C80-9775-DF5E82ECF363}" type="presParOf" srcId="{C801C7B4-4648-4C10-9A25-495024C3EF1A}" destId="{BEF355CA-6147-4470-A61F-10E281B9A9E8}" srcOrd="3" destOrd="0" presId="urn:microsoft.com/office/officeart/2005/8/layout/process4"/>
    <dgm:cxn modelId="{A97AC9E8-0D47-4FE6-BD5F-873B3F371093}" type="presParOf" srcId="{C801C7B4-4648-4C10-9A25-495024C3EF1A}" destId="{5D5E33B6-BECA-4C1D-BCD0-0A82CEB0557E}" srcOrd="4" destOrd="0" presId="urn:microsoft.com/office/officeart/2005/8/layout/process4"/>
    <dgm:cxn modelId="{750B0F3F-72D1-4882-91FE-57D7A0146581}" type="presParOf" srcId="{5D5E33B6-BECA-4C1D-BCD0-0A82CEB0557E}" destId="{41C2FEE7-12E1-4F9D-A696-572BCD16AC58}" srcOrd="0" destOrd="0" presId="urn:microsoft.com/office/officeart/2005/8/layout/process4"/>
  </dgm:cxnLst>
  <dgm:bg/>
  <dgm:whole/>
</dgm:dataModel>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7C05F9-1CB9-407C-9E99-0E6D361C5A28}" type="datetimeFigureOut">
              <a:rPr lang="id-ID" smtClean="0"/>
              <a:t>17/11/2015</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90AA66-002B-4845-8756-A1D15DC8667D}" type="slidenum">
              <a:rPr lang="id-ID" smtClean="0"/>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CFC5727-BB72-4EB4-9974-5683E195FF5C}" type="slidenum">
              <a:rPr lang="id-ID" smtClean="0"/>
              <a:pPr/>
              <a:t>15</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CFC5727-BB72-4EB4-9974-5683E195FF5C}" type="slidenum">
              <a:rPr lang="id-ID" smtClean="0"/>
              <a:pPr/>
              <a:t>16</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CFC5727-BB72-4EB4-9974-5683E195FF5C}" type="slidenum">
              <a:rPr lang="id-ID" smtClean="0"/>
              <a:pPr/>
              <a:t>18</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11/17/2015</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11/17/2015</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11/17/2015</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11/17/2015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11/17/2015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11/17/2015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11/17/2015</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11/17/2015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11/17/2015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11/17/2015</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5334000"/>
            <a:ext cx="5105400" cy="1219200"/>
          </a:xfrm>
        </p:spPr>
        <p:txBody>
          <a:bodyPr/>
          <a:lstStyle/>
          <a:p>
            <a:pPr algn="ctr"/>
            <a:r>
              <a:rPr lang="id-ID" sz="2800" dirty="0" smtClean="0">
                <a:ln w="500">
                  <a:solidFill>
                    <a:schemeClr val="tx1">
                      <a:lumMod val="50000"/>
                      <a:lumOff val="50000"/>
                    </a:schemeClr>
                  </a:solidFill>
                </a:ln>
                <a:solidFill>
                  <a:srgbClr val="FFFF00"/>
                </a:solidFill>
              </a:rPr>
              <a:t>OLEH : WARSANI PURNAMA SARI, SE Ak. CA MM</a:t>
            </a:r>
            <a:br>
              <a:rPr lang="id-ID" sz="2800" dirty="0" smtClean="0">
                <a:ln w="500">
                  <a:solidFill>
                    <a:schemeClr val="tx1">
                      <a:lumMod val="50000"/>
                      <a:lumOff val="50000"/>
                    </a:schemeClr>
                  </a:solidFill>
                </a:ln>
                <a:solidFill>
                  <a:srgbClr val="FFFF00"/>
                </a:solidFill>
              </a:rPr>
            </a:br>
            <a:r>
              <a:rPr lang="id-ID" sz="2400" dirty="0" smtClean="0">
                <a:ln w="500">
                  <a:solidFill>
                    <a:schemeClr val="tx1">
                      <a:lumMod val="50000"/>
                      <a:lumOff val="50000"/>
                    </a:schemeClr>
                  </a:solidFill>
                </a:ln>
                <a:solidFill>
                  <a:srgbClr val="FFFF00"/>
                </a:solidFill>
              </a:rPr>
              <a:t>SEMESTER VII, TA 2015 - 2016</a:t>
            </a:r>
            <a:endParaRPr lang="id-ID" sz="2400" dirty="0">
              <a:ln w="500">
                <a:solidFill>
                  <a:schemeClr val="tx1">
                    <a:lumMod val="50000"/>
                    <a:lumOff val="50000"/>
                  </a:schemeClr>
                </a:solidFill>
              </a:ln>
              <a:solidFill>
                <a:srgbClr val="FFFF00"/>
              </a:solidFill>
            </a:endParaRPr>
          </a:p>
        </p:txBody>
      </p:sp>
      <p:sp>
        <p:nvSpPr>
          <p:cNvPr id="3" name="Subtitle 2"/>
          <p:cNvSpPr>
            <a:spLocks noGrp="1"/>
          </p:cNvSpPr>
          <p:nvPr>
            <p:ph type="subTitle" idx="1"/>
          </p:nvPr>
        </p:nvSpPr>
        <p:spPr>
          <a:xfrm>
            <a:off x="457200" y="533400"/>
            <a:ext cx="8458200" cy="1066800"/>
          </a:xfrm>
        </p:spPr>
        <p:txBody>
          <a:bodyPr>
            <a:normAutofit/>
          </a:bodyPr>
          <a:lstStyle/>
          <a:p>
            <a:r>
              <a:rPr lang="id-ID" sz="3600" b="1" dirty="0" smtClean="0">
                <a:ln w="18000">
                  <a:solidFill>
                    <a:schemeClr val="tx1">
                      <a:lumMod val="50000"/>
                      <a:lumOff val="50000"/>
                    </a:schemeClr>
                  </a:solidFill>
                  <a:prstDash val="solid"/>
                  <a:miter lim="800000"/>
                </a:ln>
                <a:solidFill>
                  <a:srgbClr val="FF0000"/>
                </a:solidFill>
                <a:effectLst>
                  <a:outerShdw blurRad="25500" dist="23000" dir="7020000" algn="tl">
                    <a:srgbClr val="000000">
                      <a:alpha val="50000"/>
                    </a:srgbClr>
                  </a:outerShdw>
                </a:effectLst>
              </a:rPr>
              <a:t>SISTIM PENGENDALIAN MANAJEMEN</a:t>
            </a:r>
            <a:endParaRPr lang="id-ID" sz="3600" b="1" dirty="0">
              <a:ln w="18000">
                <a:solidFill>
                  <a:schemeClr val="tx1">
                    <a:lumMod val="50000"/>
                    <a:lumOff val="50000"/>
                  </a:schemeClr>
                </a:solidFill>
                <a:prstDash val="solid"/>
                <a:miter lim="800000"/>
              </a:ln>
              <a:solidFill>
                <a:srgbClr val="FF0000"/>
              </a:solidFill>
              <a:effectLst>
                <a:outerShdw blurRad="25500" dist="23000" dir="7020000" algn="tl">
                  <a:srgbClr val="000000">
                    <a:alpha val="50000"/>
                  </a:srgbClr>
                </a:outerShdw>
              </a:effectLst>
            </a:endParaRPr>
          </a:p>
        </p:txBody>
      </p:sp>
      <p:pic>
        <p:nvPicPr>
          <p:cNvPr id="13314" name="Picture 2" descr="Hasil gambar untuk GAMBAR SISTEM"/>
          <p:cNvPicPr>
            <a:picLocks noChangeAspect="1" noChangeArrowheads="1"/>
          </p:cNvPicPr>
          <p:nvPr/>
        </p:nvPicPr>
        <p:blipFill>
          <a:blip r:embed="rId2"/>
          <a:srcRect/>
          <a:stretch>
            <a:fillRect/>
          </a:stretch>
        </p:blipFill>
        <p:spPr bwMode="auto">
          <a:xfrm>
            <a:off x="2362200" y="1905000"/>
            <a:ext cx="5486400" cy="329184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463040"/>
          </a:xfrm>
        </p:spPr>
        <p:txBody>
          <a:bodyPr>
            <a:normAutofit fontScale="90000"/>
          </a:bodyPr>
          <a:lstStyle/>
          <a:p>
            <a:pPr algn="ctr"/>
            <a:r>
              <a:rPr lang="id-ID" smtClean="0"/>
              <a:t/>
            </a:r>
            <a:br>
              <a:rPr lang="id-ID" smtClean="0"/>
            </a:br>
            <a:r>
              <a:rPr lang="id-ID" smtClean="0"/>
              <a:t>B</a:t>
            </a:r>
            <a:r>
              <a:rPr lang="id-ID" smtClean="0"/>
              <a:t>. BATAS-BATAS </a:t>
            </a:r>
            <a:r>
              <a:rPr lang="id-ID" smtClean="0"/>
              <a:t>PENGENDALIAN </a:t>
            </a:r>
            <a:r>
              <a:rPr lang="id-ID" smtClean="0"/>
              <a:t>MANAJEMEN</a:t>
            </a:r>
            <a:endParaRPr lang="id-ID"/>
          </a:p>
        </p:txBody>
      </p:sp>
      <p:sp>
        <p:nvSpPr>
          <p:cNvPr id="3" name="Content Placeholder 2"/>
          <p:cNvSpPr>
            <a:spLocks noGrp="1"/>
          </p:cNvSpPr>
          <p:nvPr>
            <p:ph idx="1"/>
          </p:nvPr>
        </p:nvSpPr>
        <p:spPr/>
        <p:txBody>
          <a:bodyPr/>
          <a:lstStyle/>
          <a:p>
            <a:pPr marL="514350" indent="-514350">
              <a:buClr>
                <a:srgbClr val="FF0000"/>
              </a:buClr>
              <a:buNone/>
            </a:pPr>
            <a:endParaRPr lang="id-ID" dirty="0"/>
          </a:p>
        </p:txBody>
      </p:sp>
      <p:graphicFrame>
        <p:nvGraphicFramePr>
          <p:cNvPr id="4" name="Diagram 3"/>
          <p:cNvGraphicFramePr/>
          <p:nvPr/>
        </p:nvGraphicFramePr>
        <p:xfrm>
          <a:off x="2209800" y="2184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838200" y="3011269"/>
            <a:ext cx="3060646" cy="646331"/>
          </a:xfrm>
          <a:prstGeom prst="rect">
            <a:avLst/>
          </a:prstGeom>
          <a:noFill/>
        </p:spPr>
        <p:txBody>
          <a:bodyPr wrap="none" rtlCol="0">
            <a:spAutoFit/>
          </a:bodyPr>
          <a:lstStyle/>
          <a:p>
            <a:r>
              <a:rPr lang="id-ID" dirty="0" smtClean="0">
                <a:solidFill>
                  <a:srgbClr val="7030A0"/>
                </a:solidFill>
              </a:rPr>
              <a:t>PENGENDALIAN MANAJEMEN</a:t>
            </a:r>
          </a:p>
          <a:p>
            <a:r>
              <a:rPr lang="id-ID" dirty="0" smtClean="0">
                <a:solidFill>
                  <a:srgbClr val="7030A0"/>
                </a:solidFill>
              </a:rPr>
              <a:t>TERLETAK ANTARA</a:t>
            </a:r>
            <a:r>
              <a:rPr lang="id-ID" dirty="0" smtClean="0"/>
              <a:t> </a:t>
            </a:r>
            <a:endParaRPr lang="id-ID"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KEGIATAN PENGENDALIAN MANAJEMEN</a:t>
            </a:r>
            <a:endParaRPr lang="id-ID" dirty="0"/>
          </a:p>
        </p:txBody>
      </p:sp>
      <p:graphicFrame>
        <p:nvGraphicFramePr>
          <p:cNvPr id="4" name="Diagram 3"/>
          <p:cNvGraphicFramePr/>
          <p:nvPr/>
        </p:nvGraphicFramePr>
        <p:xfrm>
          <a:off x="1524000" y="1397000"/>
          <a:ext cx="609600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FORMULA STRATEGI </a:t>
            </a:r>
            <a:r>
              <a:rPr lang="id-ID" dirty="0" smtClean="0">
                <a:solidFill>
                  <a:srgbClr val="FF0000"/>
                </a:solidFill>
              </a:rPr>
              <a:t>VS</a:t>
            </a:r>
            <a:r>
              <a:rPr lang="id-ID" dirty="0" smtClean="0"/>
              <a:t> PENGENDALIAN TUGAS</a:t>
            </a:r>
            <a:endParaRPr lang="id-ID" dirty="0"/>
          </a:p>
        </p:txBody>
      </p:sp>
      <p:graphicFrame>
        <p:nvGraphicFramePr>
          <p:cNvPr id="4" name="Content Placeholder 3"/>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RANGKUMAN SPM</a:t>
            </a:r>
            <a:endParaRPr lang="id-ID" dirty="0"/>
          </a:p>
        </p:txBody>
      </p:sp>
      <p:graphicFrame>
        <p:nvGraphicFramePr>
          <p:cNvPr id="5" name="Content Placeholder 4"/>
          <p:cNvGraphicFramePr>
            <a:graphicFrameLocks noGrp="1"/>
          </p:cNvGraphicFramePr>
          <p:nvPr>
            <p:ph idx="1"/>
          </p:nvPr>
        </p:nvGraphicFramePr>
        <p:xfrm>
          <a:off x="304800" y="1600199"/>
          <a:ext cx="8686800" cy="4479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srcRect/>
          <a:stretch>
            <a:fillRect/>
          </a:stretch>
        </p:blipFill>
        <p:spPr bwMode="auto">
          <a:xfrm>
            <a:off x="1905000" y="762000"/>
            <a:ext cx="5715000"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3124199"/>
          </a:xfrm>
        </p:spPr>
        <p:txBody>
          <a:bodyPr>
            <a:normAutofit/>
          </a:bodyPr>
          <a:lstStyle/>
          <a:p>
            <a:r>
              <a:rPr lang="id-ID" dirty="0" smtClean="0"/>
              <a:t>BAB II </a:t>
            </a:r>
            <a:br>
              <a:rPr lang="id-ID" dirty="0" smtClean="0"/>
            </a:br>
            <a:r>
              <a:rPr lang="id-ID" dirty="0" smtClean="0"/>
              <a:t>LINGKUNGAN PENGENDALIAN MANAJEMEN DAN STRATEGI PERUSAHAAN</a:t>
            </a:r>
            <a:endParaRPr lang="id-ID"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II.1. DEFINISI STRATEGI</a:t>
            </a:r>
            <a:endParaRPr lang="id-ID" dirty="0"/>
          </a:p>
        </p:txBody>
      </p:sp>
      <p:sp>
        <p:nvSpPr>
          <p:cNvPr id="3" name="Content Placeholder 2"/>
          <p:cNvSpPr>
            <a:spLocks noGrp="1"/>
          </p:cNvSpPr>
          <p:nvPr>
            <p:ph idx="1"/>
          </p:nvPr>
        </p:nvSpPr>
        <p:spPr/>
        <p:txBody>
          <a:bodyPr/>
          <a:lstStyle/>
          <a:p>
            <a:endParaRPr lang="id-ID" dirty="0" smtClean="0"/>
          </a:p>
          <a:p>
            <a:r>
              <a:rPr lang="id-ID" dirty="0" smtClean="0"/>
              <a:t>RENCANA – RENCANA UNTUK MENCAPAI TUJUAN ORGANISASI</a:t>
            </a:r>
          </a:p>
          <a:p>
            <a:r>
              <a:rPr lang="id-ID" dirty="0" smtClean="0"/>
              <a:t>CARA UNTUK MEWUJUDKAN VISI</a:t>
            </a:r>
          </a:p>
          <a:p>
            <a:r>
              <a:rPr lang="id-ID" dirty="0" smtClean="0"/>
              <a:t>KONSEP UNTUK  MENCAPAI CITA-CITA ORGANISASI</a:t>
            </a:r>
            <a:endParaRPr lang="id-ID"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TUJUAN ORGANISASI :</a:t>
            </a:r>
            <a:endParaRPr lang="id-ID" dirty="0"/>
          </a:p>
        </p:txBody>
      </p:sp>
      <p:sp>
        <p:nvSpPr>
          <p:cNvPr id="3" name="Content Placeholder 2"/>
          <p:cNvSpPr>
            <a:spLocks noGrp="1"/>
          </p:cNvSpPr>
          <p:nvPr>
            <p:ph idx="1"/>
          </p:nvPr>
        </p:nvSpPr>
        <p:spPr/>
        <p:txBody>
          <a:bodyPr/>
          <a:lstStyle/>
          <a:p>
            <a:endParaRPr lang="id-ID" dirty="0" smtClean="0"/>
          </a:p>
          <a:p>
            <a:endParaRPr lang="id-ID" dirty="0" smtClean="0"/>
          </a:p>
          <a:p>
            <a:r>
              <a:rPr lang="id-ID" dirty="0" smtClean="0"/>
              <a:t>PROFITABILITAS</a:t>
            </a:r>
          </a:p>
          <a:p>
            <a:endParaRPr lang="id-ID" dirty="0" smtClean="0"/>
          </a:p>
          <a:p>
            <a:r>
              <a:rPr lang="id-ID" dirty="0" smtClean="0"/>
              <a:t>SHARE HOLDERS VALUE</a:t>
            </a:r>
          </a:p>
          <a:p>
            <a:endParaRPr lang="id-ID" dirty="0" smtClean="0"/>
          </a:p>
          <a:p>
            <a:r>
              <a:rPr lang="id-ID" dirty="0" smtClean="0"/>
              <a:t>MINIMUM RISK</a:t>
            </a:r>
            <a:endParaRPr lang="id-ID"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id-ID" dirty="0" smtClean="0"/>
              <a:t>II.2. KONSEP STRATEGI :</a:t>
            </a:r>
            <a:endParaRPr lang="id-ID" dirty="0"/>
          </a:p>
        </p:txBody>
      </p:sp>
      <p:sp>
        <p:nvSpPr>
          <p:cNvPr id="3" name="Content Placeholder 2"/>
          <p:cNvSpPr>
            <a:spLocks noGrp="1"/>
          </p:cNvSpPr>
          <p:nvPr>
            <p:ph idx="1"/>
          </p:nvPr>
        </p:nvSpPr>
        <p:spPr>
          <a:xfrm>
            <a:off x="457200" y="1371600"/>
            <a:ext cx="8229600" cy="4953000"/>
          </a:xfrm>
        </p:spPr>
        <p:txBody>
          <a:bodyPr/>
          <a:lstStyle/>
          <a:p>
            <a:endParaRPr lang="id-ID" i="1" dirty="0"/>
          </a:p>
        </p:txBody>
      </p:sp>
      <p:sp>
        <p:nvSpPr>
          <p:cNvPr id="5" name="Flowchart: Punched Tape 4"/>
          <p:cNvSpPr/>
          <p:nvPr/>
        </p:nvSpPr>
        <p:spPr>
          <a:xfrm>
            <a:off x="990600" y="1600200"/>
            <a:ext cx="2362200" cy="9906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Analisis Eksternal</a:t>
            </a:r>
            <a:endParaRPr lang="id-ID" dirty="0"/>
          </a:p>
        </p:txBody>
      </p:sp>
      <p:sp>
        <p:nvSpPr>
          <p:cNvPr id="6" name="Rectangle 5"/>
          <p:cNvSpPr/>
          <p:nvPr/>
        </p:nvSpPr>
        <p:spPr>
          <a:xfrm>
            <a:off x="1219200" y="2743200"/>
            <a:ext cx="1905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Pesaing</a:t>
            </a:r>
          </a:p>
          <a:p>
            <a:pPr algn="ctr"/>
            <a:r>
              <a:rPr lang="id-ID" dirty="0" smtClean="0"/>
              <a:t>Konsumen</a:t>
            </a:r>
          </a:p>
          <a:p>
            <a:pPr algn="ctr"/>
            <a:r>
              <a:rPr lang="id-ID" dirty="0" smtClean="0"/>
              <a:t>Pemasok</a:t>
            </a:r>
          </a:p>
          <a:p>
            <a:pPr algn="ctr"/>
            <a:r>
              <a:rPr lang="id-ID" dirty="0" smtClean="0"/>
              <a:t>Pemerintah</a:t>
            </a:r>
          </a:p>
          <a:p>
            <a:pPr algn="ctr"/>
            <a:r>
              <a:rPr lang="id-ID" dirty="0" smtClean="0"/>
              <a:t>Masyarakat</a:t>
            </a:r>
            <a:endParaRPr lang="id-ID" dirty="0"/>
          </a:p>
        </p:txBody>
      </p:sp>
      <p:sp>
        <p:nvSpPr>
          <p:cNvPr id="7" name="Flowchart: Punched Tape 6"/>
          <p:cNvSpPr/>
          <p:nvPr/>
        </p:nvSpPr>
        <p:spPr>
          <a:xfrm>
            <a:off x="4876800" y="1600200"/>
            <a:ext cx="2362200" cy="9906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Analisis Internal</a:t>
            </a:r>
            <a:endParaRPr lang="id-ID" dirty="0"/>
          </a:p>
        </p:txBody>
      </p:sp>
      <p:sp>
        <p:nvSpPr>
          <p:cNvPr id="8" name="Rectangle 7"/>
          <p:cNvSpPr/>
          <p:nvPr/>
        </p:nvSpPr>
        <p:spPr>
          <a:xfrm>
            <a:off x="5105400" y="2743200"/>
            <a:ext cx="19812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Teknologi</a:t>
            </a:r>
          </a:p>
          <a:p>
            <a:pPr algn="ctr"/>
            <a:r>
              <a:rPr lang="id-ID" dirty="0" smtClean="0"/>
              <a:t>Infrastuktur</a:t>
            </a:r>
          </a:p>
          <a:p>
            <a:pPr algn="ctr"/>
            <a:r>
              <a:rPr lang="id-ID" dirty="0" smtClean="0"/>
              <a:t>Pemasaran</a:t>
            </a:r>
          </a:p>
          <a:p>
            <a:pPr algn="ctr"/>
            <a:r>
              <a:rPr lang="id-ID" dirty="0" smtClean="0"/>
              <a:t>Distrinusi</a:t>
            </a:r>
          </a:p>
          <a:p>
            <a:pPr algn="ctr"/>
            <a:r>
              <a:rPr lang="id-ID" dirty="0" smtClean="0"/>
              <a:t>Suplier</a:t>
            </a:r>
          </a:p>
        </p:txBody>
      </p:sp>
      <p:sp>
        <p:nvSpPr>
          <p:cNvPr id="12" name="Flowchart: Punched Tape 11"/>
          <p:cNvSpPr/>
          <p:nvPr/>
        </p:nvSpPr>
        <p:spPr>
          <a:xfrm>
            <a:off x="990600" y="4419600"/>
            <a:ext cx="2362200" cy="8382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Peluang dan Ancaman</a:t>
            </a:r>
            <a:endParaRPr lang="id-ID" dirty="0"/>
          </a:p>
        </p:txBody>
      </p:sp>
      <p:sp>
        <p:nvSpPr>
          <p:cNvPr id="13" name="Flowchart: Punched Tape 12"/>
          <p:cNvSpPr/>
          <p:nvPr/>
        </p:nvSpPr>
        <p:spPr>
          <a:xfrm>
            <a:off x="4953000" y="4343400"/>
            <a:ext cx="2286000" cy="9144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Keunggulan dan kelemahan</a:t>
            </a:r>
            <a:endParaRPr lang="id-ID" dirty="0"/>
          </a:p>
        </p:txBody>
      </p:sp>
      <p:sp>
        <p:nvSpPr>
          <p:cNvPr id="16" name="Down Arrow 15"/>
          <p:cNvSpPr/>
          <p:nvPr/>
        </p:nvSpPr>
        <p:spPr>
          <a:xfrm>
            <a:off x="1905000" y="5181600"/>
            <a:ext cx="332232"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Down Arrow 16"/>
          <p:cNvSpPr/>
          <p:nvPr/>
        </p:nvSpPr>
        <p:spPr>
          <a:xfrm>
            <a:off x="5867400" y="5181600"/>
            <a:ext cx="3810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lowchart: Punched Tape 17"/>
          <p:cNvSpPr/>
          <p:nvPr/>
        </p:nvSpPr>
        <p:spPr>
          <a:xfrm>
            <a:off x="2438400" y="5562600"/>
            <a:ext cx="3200400" cy="57607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mtClean="0"/>
              <a:t>STRATEGI  PERUSAHAAN</a:t>
            </a:r>
            <a:endParaRPr lang="id-ID"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7242048" cy="3276600"/>
          </a:xfrm>
        </p:spPr>
        <p:txBody>
          <a:bodyPr>
            <a:normAutofit fontScale="90000"/>
          </a:bodyPr>
          <a:lstStyle/>
          <a:p>
            <a:pPr algn="ctr"/>
            <a:r>
              <a:rPr lang="id-ID" sz="8800" smtClean="0"/>
              <a:t>BAB III</a:t>
            </a:r>
            <a:br>
              <a:rPr lang="id-ID" sz="8800" smtClean="0"/>
            </a:br>
            <a:r>
              <a:rPr lang="id-ID" sz="4400" smtClean="0"/>
              <a:t>PRILAKU DALAM ORGANISASI</a:t>
            </a:r>
            <a:r>
              <a:rPr lang="id-ID" sz="8800" smtClean="0"/>
              <a:t/>
            </a:r>
            <a:br>
              <a:rPr lang="id-ID" sz="8800" smtClean="0"/>
            </a:br>
            <a:endParaRPr lang="id-ID" sz="8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ETIKA PERKULIAHAN</a:t>
            </a:r>
            <a:endParaRPr lang="id-ID" dirty="0"/>
          </a:p>
        </p:txBody>
      </p:sp>
      <p:sp>
        <p:nvSpPr>
          <p:cNvPr id="3" name="Content Placeholder 2"/>
          <p:cNvSpPr>
            <a:spLocks noGrp="1"/>
          </p:cNvSpPr>
          <p:nvPr>
            <p:ph idx="1"/>
          </p:nvPr>
        </p:nvSpPr>
        <p:spPr/>
        <p:txBody>
          <a:bodyPr/>
          <a:lstStyle/>
          <a:p>
            <a:r>
              <a:rPr lang="id-ID" dirty="0" smtClean="0">
                <a:solidFill>
                  <a:srgbClr val="FF0000"/>
                </a:solidFill>
              </a:rPr>
              <a:t>TATAP MUKA MAX 14X;MIN 10X</a:t>
            </a:r>
          </a:p>
          <a:p>
            <a:r>
              <a:rPr lang="id-ID" dirty="0" smtClean="0">
                <a:solidFill>
                  <a:srgbClr val="FF0000"/>
                </a:solidFill>
              </a:rPr>
              <a:t>TOLERANSI TERLAMBAT &lt; 15 MENIT</a:t>
            </a:r>
          </a:p>
          <a:p>
            <a:r>
              <a:rPr lang="id-ID" dirty="0" smtClean="0">
                <a:solidFill>
                  <a:srgbClr val="FF0000"/>
                </a:solidFill>
              </a:rPr>
              <a:t>SELAMA PERKULIAHAN :</a:t>
            </a:r>
          </a:p>
          <a:p>
            <a:endParaRPr lang="id-ID" dirty="0" smtClean="0"/>
          </a:p>
          <a:p>
            <a:endParaRPr lang="id-ID" dirty="0"/>
          </a:p>
        </p:txBody>
      </p:sp>
      <p:pic>
        <p:nvPicPr>
          <p:cNvPr id="9" name="Picture 5"/>
          <p:cNvPicPr>
            <a:picLocks noChangeAspect="1" noChangeArrowheads="1"/>
          </p:cNvPicPr>
          <p:nvPr/>
        </p:nvPicPr>
        <p:blipFill>
          <a:blip r:embed="rId2"/>
          <a:srcRect/>
          <a:stretch>
            <a:fillRect/>
          </a:stretch>
        </p:blipFill>
        <p:spPr bwMode="auto">
          <a:xfrm>
            <a:off x="1971675" y="3492202"/>
            <a:ext cx="1228725" cy="1228725"/>
          </a:xfrm>
          <a:prstGeom prst="rect">
            <a:avLst/>
          </a:prstGeom>
          <a:noFill/>
          <a:ln w="9525">
            <a:noFill/>
            <a:miter lim="800000"/>
            <a:headEnd/>
            <a:tailEnd/>
          </a:ln>
          <a:effectLst/>
        </p:spPr>
      </p:pic>
      <p:pic>
        <p:nvPicPr>
          <p:cNvPr id="10" name="Picture 6"/>
          <p:cNvPicPr>
            <a:picLocks noChangeAspect="1" noChangeArrowheads="1"/>
          </p:cNvPicPr>
          <p:nvPr/>
        </p:nvPicPr>
        <p:blipFill>
          <a:blip r:embed="rId3"/>
          <a:srcRect/>
          <a:stretch>
            <a:fillRect/>
          </a:stretch>
        </p:blipFill>
        <p:spPr bwMode="auto">
          <a:xfrm>
            <a:off x="838200" y="3425527"/>
            <a:ext cx="1057275" cy="1476099"/>
          </a:xfrm>
          <a:prstGeom prst="rect">
            <a:avLst/>
          </a:prstGeom>
          <a:noFill/>
          <a:ln w="9525">
            <a:noFill/>
            <a:miter lim="800000"/>
            <a:headEnd/>
            <a:tailEnd/>
          </a:ln>
          <a:effectLst/>
        </p:spPr>
      </p:pic>
      <p:pic>
        <p:nvPicPr>
          <p:cNvPr id="11" name="Picture 7"/>
          <p:cNvPicPr>
            <a:picLocks noChangeAspect="1" noChangeArrowheads="1"/>
          </p:cNvPicPr>
          <p:nvPr/>
        </p:nvPicPr>
        <p:blipFill>
          <a:blip r:embed="rId4"/>
          <a:srcRect/>
          <a:stretch>
            <a:fillRect/>
          </a:stretch>
        </p:blipFill>
        <p:spPr bwMode="auto">
          <a:xfrm>
            <a:off x="3267074" y="3501727"/>
            <a:ext cx="1051561" cy="1219200"/>
          </a:xfrm>
          <a:prstGeom prst="rect">
            <a:avLst/>
          </a:prstGeom>
          <a:noFill/>
          <a:ln w="9525">
            <a:noFill/>
            <a:miter lim="800000"/>
            <a:headEnd/>
            <a:tailEnd/>
          </a:ln>
          <a:effectLst/>
        </p:spPr>
      </p:pic>
      <p:pic>
        <p:nvPicPr>
          <p:cNvPr id="12" name="Picture 9"/>
          <p:cNvPicPr>
            <a:picLocks noChangeAspect="1" noChangeArrowheads="1"/>
          </p:cNvPicPr>
          <p:nvPr/>
        </p:nvPicPr>
        <p:blipFill>
          <a:blip r:embed="rId5"/>
          <a:srcRect/>
          <a:stretch>
            <a:fillRect/>
          </a:stretch>
        </p:blipFill>
        <p:spPr bwMode="auto">
          <a:xfrm>
            <a:off x="4419600" y="3530026"/>
            <a:ext cx="1548687" cy="1181100"/>
          </a:xfrm>
          <a:prstGeom prst="rect">
            <a:avLst/>
          </a:prstGeom>
          <a:noFill/>
          <a:ln w="9525">
            <a:noFill/>
            <a:miter lim="800000"/>
            <a:headEnd/>
            <a:tailEnd/>
          </a:ln>
          <a:effectLst/>
        </p:spPr>
      </p:pic>
      <p:pic>
        <p:nvPicPr>
          <p:cNvPr id="13" name="Picture 8"/>
          <p:cNvPicPr>
            <a:picLocks noChangeAspect="1" noChangeArrowheads="1"/>
          </p:cNvPicPr>
          <p:nvPr/>
        </p:nvPicPr>
        <p:blipFill>
          <a:blip r:embed="rId6"/>
          <a:srcRect/>
          <a:stretch>
            <a:fillRect/>
          </a:stretch>
        </p:blipFill>
        <p:spPr bwMode="auto">
          <a:xfrm>
            <a:off x="6096000" y="3453826"/>
            <a:ext cx="1047750" cy="14991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914400" y="990600"/>
            <a:ext cx="6096000" cy="5029200"/>
          </a:xfrm>
          <a:prstGeom prst="rect">
            <a:avLst/>
          </a:prstGeom>
          <a:noFill/>
          <a:ln w="9525">
            <a:noFill/>
            <a:miter lim="800000"/>
            <a:headEnd/>
            <a:tailEnd/>
          </a:ln>
          <a:effectLst/>
        </p:spPr>
      </p:pic>
      <p:sp>
        <p:nvSpPr>
          <p:cNvPr id="2" name="Title 1"/>
          <p:cNvSpPr>
            <a:spLocks noGrp="1"/>
          </p:cNvSpPr>
          <p:nvPr>
            <p:ph type="title"/>
          </p:nvPr>
        </p:nvSpPr>
        <p:spPr>
          <a:xfrm>
            <a:off x="533400" y="381000"/>
            <a:ext cx="8229600" cy="1143000"/>
          </a:xfrm>
        </p:spPr>
        <p:txBody>
          <a:bodyPr anchor="t">
            <a:normAutofit/>
          </a:bodyPr>
          <a:lstStyle/>
          <a:p>
            <a:r>
              <a:rPr lang="id-ID" sz="3600" smtClean="0"/>
              <a:t>PRILAKU DALAM ORGANISASI</a:t>
            </a:r>
            <a:br>
              <a:rPr lang="id-ID" sz="3600" smtClean="0"/>
            </a:br>
            <a:endParaRPr lang="id-ID"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pPr algn="ctr"/>
            <a:r>
              <a:rPr lang="id-ID" dirty="0" smtClean="0"/>
              <a:t>DEFINISI :</a:t>
            </a:r>
            <a:endParaRPr lang="id-ID" dirty="0"/>
          </a:p>
        </p:txBody>
      </p:sp>
      <p:sp>
        <p:nvSpPr>
          <p:cNvPr id="3" name="Content Placeholder 2"/>
          <p:cNvSpPr>
            <a:spLocks noGrp="1"/>
          </p:cNvSpPr>
          <p:nvPr>
            <p:ph idx="1"/>
          </p:nvPr>
        </p:nvSpPr>
        <p:spPr/>
        <p:txBody>
          <a:bodyPr/>
          <a:lstStyle/>
          <a:p>
            <a:r>
              <a:rPr lang="id-ID" dirty="0" smtClean="0"/>
              <a:t>Keselarasan tujuan  antara manusia dengan organisasi, manusia diarahkan untuk mengambil tindakan yang sesuai dengan kepentingan pribadi, yang sekaligus juga merupakan kepentingan organisasi.</a:t>
            </a:r>
            <a:endParaRPr lang="id-ID" dirty="0"/>
          </a:p>
        </p:txBody>
      </p:sp>
      <p:pic>
        <p:nvPicPr>
          <p:cNvPr id="2051" name="Picture 3"/>
          <p:cNvPicPr>
            <a:picLocks noChangeAspect="1" noChangeArrowheads="1"/>
          </p:cNvPicPr>
          <p:nvPr/>
        </p:nvPicPr>
        <p:blipFill>
          <a:blip r:embed="rId2"/>
          <a:srcRect/>
          <a:stretch>
            <a:fillRect/>
          </a:stretch>
        </p:blipFill>
        <p:spPr bwMode="auto">
          <a:xfrm>
            <a:off x="1219200" y="3810000"/>
            <a:ext cx="5105400" cy="23622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id-ID" sz="2800" dirty="0" smtClean="0"/>
              <a:t>Faktor-faktor yang  mempengaruhi keselarasan tujuan:</a:t>
            </a:r>
            <a:endParaRPr lang="id-ID" sz="2800" dirty="0"/>
          </a:p>
        </p:txBody>
      </p:sp>
      <p:sp>
        <p:nvSpPr>
          <p:cNvPr id="3" name="Content Placeholder 2"/>
          <p:cNvSpPr>
            <a:spLocks noGrp="1"/>
          </p:cNvSpPr>
          <p:nvPr>
            <p:ph idx="1"/>
          </p:nvPr>
        </p:nvSpPr>
        <p:spPr>
          <a:xfrm>
            <a:off x="381000" y="1447800"/>
            <a:ext cx="8229600" cy="5029200"/>
          </a:xfrm>
        </p:spPr>
        <p:txBody>
          <a:bodyPr/>
          <a:lstStyle/>
          <a:p>
            <a:r>
              <a:rPr lang="id-ID" dirty="0" smtClean="0">
                <a:solidFill>
                  <a:srgbClr val="FF0000"/>
                </a:solidFill>
              </a:rPr>
              <a:t>FEKTOR EKSTERNAL:</a:t>
            </a:r>
          </a:p>
          <a:p>
            <a:pPr>
              <a:buNone/>
            </a:pPr>
            <a:r>
              <a:rPr lang="id-ID" dirty="0" smtClean="0">
                <a:solidFill>
                  <a:srgbClr val="FF0000"/>
                </a:solidFill>
              </a:rPr>
              <a:t>    </a:t>
            </a:r>
            <a:r>
              <a:rPr lang="id-ID" dirty="0" smtClean="0">
                <a:solidFill>
                  <a:schemeClr val="accent1">
                    <a:lumMod val="50000"/>
                  </a:schemeClr>
                </a:solidFill>
              </a:rPr>
              <a:t>1. etos kerja</a:t>
            </a:r>
          </a:p>
          <a:p>
            <a:pPr>
              <a:buNone/>
            </a:pPr>
            <a:r>
              <a:rPr lang="id-ID" dirty="0" smtClean="0">
                <a:solidFill>
                  <a:schemeClr val="accent1">
                    <a:lumMod val="50000"/>
                  </a:schemeClr>
                </a:solidFill>
              </a:rPr>
              <a:t>    2.semangat </a:t>
            </a:r>
          </a:p>
          <a:p>
            <a:pPr>
              <a:buNone/>
            </a:pPr>
            <a:r>
              <a:rPr lang="id-ID" dirty="0" smtClean="0">
                <a:solidFill>
                  <a:schemeClr val="accent1">
                    <a:lumMod val="50000"/>
                  </a:schemeClr>
                </a:solidFill>
              </a:rPr>
              <a:t>    3.kebanggaan</a:t>
            </a:r>
          </a:p>
          <a:p>
            <a:pPr>
              <a:buNone/>
            </a:pPr>
            <a:r>
              <a:rPr lang="id-ID" dirty="0" smtClean="0">
                <a:solidFill>
                  <a:srgbClr val="FF0000"/>
                </a:solidFill>
              </a:rPr>
              <a:t>   FAKTOR INTERNAL : </a:t>
            </a:r>
          </a:p>
          <a:p>
            <a:pPr>
              <a:buNone/>
            </a:pPr>
            <a:r>
              <a:rPr lang="id-ID" dirty="0" smtClean="0">
                <a:solidFill>
                  <a:srgbClr val="FF0000"/>
                </a:solidFill>
              </a:rPr>
              <a:t>    </a:t>
            </a:r>
            <a:r>
              <a:rPr lang="id-ID" dirty="0" smtClean="0">
                <a:solidFill>
                  <a:schemeClr val="accent1">
                    <a:lumMod val="50000"/>
                  </a:schemeClr>
                </a:solidFill>
              </a:rPr>
              <a:t>1. budaya organisai</a:t>
            </a:r>
          </a:p>
          <a:p>
            <a:pPr>
              <a:buNone/>
            </a:pPr>
            <a:r>
              <a:rPr lang="id-ID" dirty="0" smtClean="0">
                <a:solidFill>
                  <a:schemeClr val="accent1">
                    <a:lumMod val="50000"/>
                  </a:schemeClr>
                </a:solidFill>
              </a:rPr>
              <a:t>    2.gaya manajemen </a:t>
            </a:r>
          </a:p>
          <a:p>
            <a:pPr>
              <a:buNone/>
            </a:pPr>
            <a:r>
              <a:rPr lang="id-ID" dirty="0" smtClean="0">
                <a:solidFill>
                  <a:schemeClr val="accent1">
                    <a:lumMod val="50000"/>
                  </a:schemeClr>
                </a:solidFill>
              </a:rPr>
              <a:t>    3.organisasi informal</a:t>
            </a:r>
          </a:p>
          <a:p>
            <a:pPr>
              <a:buNone/>
            </a:pPr>
            <a:r>
              <a:rPr lang="id-ID" dirty="0" smtClean="0">
                <a:solidFill>
                  <a:schemeClr val="accent1">
                    <a:lumMod val="50000"/>
                  </a:schemeClr>
                </a:solidFill>
              </a:rPr>
              <a:t>    4.persepsi dan komunikasi</a:t>
            </a:r>
            <a:endParaRPr lang="id-ID" dirty="0" smtClean="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ETOS KERJA :</a:t>
            </a:r>
            <a:endParaRPr lang="id-ID" dirty="0"/>
          </a:p>
        </p:txBody>
      </p:sp>
      <p:sp>
        <p:nvSpPr>
          <p:cNvPr id="3" name="Content Placeholder 2"/>
          <p:cNvSpPr>
            <a:spLocks noGrp="1"/>
          </p:cNvSpPr>
          <p:nvPr>
            <p:ph idx="1"/>
          </p:nvPr>
        </p:nvSpPr>
        <p:spPr/>
        <p:txBody>
          <a:bodyPr>
            <a:normAutofit lnSpcReduction="10000"/>
          </a:bodyPr>
          <a:lstStyle/>
          <a:p>
            <a:pPr>
              <a:buNone/>
            </a:pPr>
            <a:r>
              <a:rPr lang="id-ID" dirty="0" smtClean="0"/>
              <a:t>   </a:t>
            </a:r>
            <a:r>
              <a:rPr lang="id-ID" sz="3200" dirty="0" smtClean="0"/>
              <a:t>totalitas kepribadian dirinya serta caranya mengekspresikan, memandang, meyakini dan memberikan makna ada sesuatu, yang mendorong dirinya untuk bertindak dan meraih amal yang optimal sehingga pola hubungan antara manusia dengan dirinya dan antara manusia dengan makhluk lainnya dapat terjalin dengan baik</a:t>
            </a:r>
            <a:r>
              <a:rPr lang="id-ID" dirty="0" smtClean="0"/>
              <a:t>. </a:t>
            </a:r>
            <a:endParaRPr lang="id-ID"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BUDAYA ORGANISASI</a:t>
            </a:r>
            <a:endParaRPr lang="id-ID" dirty="0"/>
          </a:p>
        </p:txBody>
      </p:sp>
      <p:sp>
        <p:nvSpPr>
          <p:cNvPr id="3" name="Content Placeholder 2"/>
          <p:cNvSpPr>
            <a:spLocks noGrp="1"/>
          </p:cNvSpPr>
          <p:nvPr>
            <p:ph idx="1"/>
          </p:nvPr>
        </p:nvSpPr>
        <p:spPr/>
        <p:txBody>
          <a:bodyPr/>
          <a:lstStyle/>
          <a:p>
            <a:pPr>
              <a:buNone/>
            </a:pPr>
            <a:r>
              <a:rPr lang="id-ID" dirty="0" smtClean="0"/>
              <a:t>   Keyakinan bersama, nilai – nilai hidup yang dianut, norma – norma perilaku dan asumsi- asumsi yang diterima dan dilaksanakan oleh jajaran organisasi.</a:t>
            </a:r>
          </a:p>
          <a:p>
            <a:pPr>
              <a:buNone/>
            </a:pPr>
            <a:endParaRPr lang="id-ID" dirty="0" smtClean="0"/>
          </a:p>
          <a:p>
            <a:pPr>
              <a:buNone/>
            </a:pPr>
            <a:r>
              <a:rPr lang="id-ID" dirty="0" smtClean="0">
                <a:solidFill>
                  <a:srgbClr val="C00000"/>
                </a:solidFill>
              </a:rPr>
              <a:t>Contoh budaya perusahaan TOYOTA :</a:t>
            </a:r>
          </a:p>
          <a:p>
            <a:pPr algn="ctr">
              <a:buNone/>
            </a:pPr>
            <a:r>
              <a:rPr lang="id-ID" dirty="0" smtClean="0">
                <a:solidFill>
                  <a:srgbClr val="C00000"/>
                </a:solidFill>
              </a:rPr>
              <a:t> KEIZEN, </a:t>
            </a:r>
          </a:p>
          <a:p>
            <a:pPr>
              <a:buNone/>
            </a:pPr>
            <a:r>
              <a:rPr lang="id-ID" dirty="0" smtClean="0">
                <a:solidFill>
                  <a:schemeClr val="accent5">
                    <a:lumMod val="50000"/>
                  </a:schemeClr>
                </a:solidFill>
              </a:rPr>
              <a:t>artinya </a:t>
            </a:r>
            <a:r>
              <a:rPr lang="id-ID" dirty="0" smtClean="0">
                <a:solidFill>
                  <a:srgbClr val="7030A0"/>
                </a:solidFill>
              </a:rPr>
              <a:t>penyempurnaan dan berkesinambungan</a:t>
            </a:r>
            <a:endParaRPr lang="id-ID" dirty="0">
              <a:solidFill>
                <a:srgbClr val="C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GAYA MANAJEMEN :</a:t>
            </a:r>
            <a:endParaRPr lang="id-ID" dirty="0"/>
          </a:p>
        </p:txBody>
      </p:sp>
      <p:sp>
        <p:nvSpPr>
          <p:cNvPr id="3" name="Content Placeholder 2"/>
          <p:cNvSpPr>
            <a:spLocks noGrp="1"/>
          </p:cNvSpPr>
          <p:nvPr>
            <p:ph idx="1"/>
          </p:nvPr>
        </p:nvSpPr>
        <p:spPr/>
        <p:txBody>
          <a:bodyPr/>
          <a:lstStyle/>
          <a:p>
            <a:pPr>
              <a:buNone/>
            </a:pPr>
            <a:r>
              <a:rPr lang="id-ID" dirty="0" smtClean="0"/>
              <a:t>Sikap – sikap bawahan yang mencerminkan gaya atasan</a:t>
            </a:r>
          </a:p>
          <a:p>
            <a:pPr>
              <a:buNone/>
            </a:pPr>
            <a:endParaRPr lang="id-ID" dirty="0" smtClean="0"/>
          </a:p>
          <a:p>
            <a:pPr>
              <a:buNone/>
            </a:pPr>
            <a:r>
              <a:rPr lang="id-ID" dirty="0" smtClean="0">
                <a:solidFill>
                  <a:srgbClr val="FF0000"/>
                </a:solidFill>
              </a:rPr>
              <a:t>Contoh :</a:t>
            </a:r>
          </a:p>
          <a:p>
            <a:pPr marL="514350" indent="-514350">
              <a:buAutoNum type="arabicPeriod"/>
            </a:pPr>
            <a:r>
              <a:rPr lang="id-ID" dirty="0" smtClean="0">
                <a:solidFill>
                  <a:srgbClr val="FF0000"/>
                </a:solidFill>
              </a:rPr>
              <a:t>Management by walking around</a:t>
            </a:r>
          </a:p>
          <a:p>
            <a:pPr marL="514350" indent="-514350">
              <a:buAutoNum type="arabicPeriod"/>
            </a:pPr>
            <a:r>
              <a:rPr lang="id-ID" dirty="0" smtClean="0">
                <a:solidFill>
                  <a:srgbClr val="FF0000"/>
                </a:solidFill>
              </a:rPr>
              <a:t>Management report</a:t>
            </a:r>
          </a:p>
          <a:p>
            <a:pPr marL="514350" indent="-514350">
              <a:buAutoNum type="arabicPeriod"/>
            </a:pPr>
            <a:r>
              <a:rPr lang="id-ID" dirty="0" smtClean="0">
                <a:solidFill>
                  <a:srgbClr val="FF0000"/>
                </a:solidFill>
              </a:rPr>
              <a:t>Management disscussing</a:t>
            </a:r>
          </a:p>
          <a:p>
            <a:pPr marL="514350" indent="-514350">
              <a:buAutoNum type="arabicPeriod"/>
            </a:pPr>
            <a:r>
              <a:rPr lang="id-ID" dirty="0" smtClean="0">
                <a:solidFill>
                  <a:srgbClr val="FF0000"/>
                </a:solidFill>
              </a:rPr>
              <a:t>Mrs cleaner</a:t>
            </a:r>
            <a:endParaRPr lang="id-ID" dirty="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ORGANISASI INFORMAL</a:t>
            </a:r>
            <a:endParaRPr lang="id-ID" dirty="0"/>
          </a:p>
        </p:txBody>
      </p:sp>
      <p:sp>
        <p:nvSpPr>
          <p:cNvPr id="3" name="Content Placeholder 2"/>
          <p:cNvSpPr>
            <a:spLocks noGrp="1"/>
          </p:cNvSpPr>
          <p:nvPr>
            <p:ph idx="1"/>
          </p:nvPr>
        </p:nvSpPr>
        <p:spPr/>
        <p:txBody>
          <a:bodyPr/>
          <a:lstStyle/>
          <a:p>
            <a:pPr>
              <a:buNone/>
            </a:pPr>
            <a:r>
              <a:rPr lang="id-ID" dirty="0" smtClean="0"/>
              <a:t>Organisasi yang hidup dan diakui oleh perusahaan</a:t>
            </a:r>
          </a:p>
          <a:p>
            <a:pPr>
              <a:buNone/>
            </a:pPr>
            <a:endParaRPr lang="id-ID" dirty="0" smtClean="0"/>
          </a:p>
          <a:p>
            <a:pPr>
              <a:buNone/>
            </a:pPr>
            <a:r>
              <a:rPr lang="id-ID" dirty="0" smtClean="0">
                <a:solidFill>
                  <a:srgbClr val="FF0000"/>
                </a:solidFill>
              </a:rPr>
              <a:t>Contoh  :</a:t>
            </a:r>
          </a:p>
          <a:p>
            <a:pPr>
              <a:buNone/>
            </a:pPr>
            <a:r>
              <a:rPr lang="id-ID" dirty="0" smtClean="0">
                <a:solidFill>
                  <a:srgbClr val="FF0000"/>
                </a:solidFill>
              </a:rPr>
              <a:t>SERIKAT PEKERJA.</a:t>
            </a:r>
            <a:endParaRPr lang="id-ID"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PERSEPSI DAN KOMUNIKASI</a:t>
            </a:r>
            <a:endParaRPr lang="id-ID" dirty="0"/>
          </a:p>
        </p:txBody>
      </p:sp>
      <p:sp>
        <p:nvSpPr>
          <p:cNvPr id="3" name="Content Placeholder 2"/>
          <p:cNvSpPr>
            <a:spLocks noGrp="1"/>
          </p:cNvSpPr>
          <p:nvPr>
            <p:ph idx="1"/>
          </p:nvPr>
        </p:nvSpPr>
        <p:spPr/>
        <p:txBody>
          <a:bodyPr/>
          <a:lstStyle/>
          <a:p>
            <a:pPr>
              <a:buNone/>
            </a:pPr>
            <a:r>
              <a:rPr lang="id-ID" dirty="0" smtClean="0"/>
              <a:t>   Pesan – pesan yang diserap dari berbagai sumber kemudian diolah untuk menjadi informasi yang berguna bagi perusahaan, lalu dikomunikasikan keseluruh jajaran organisasi</a:t>
            </a:r>
          </a:p>
          <a:p>
            <a:pPr>
              <a:buNone/>
            </a:pPr>
            <a:endParaRPr lang="id-ID" dirty="0"/>
          </a:p>
        </p:txBody>
      </p:sp>
      <p:pic>
        <p:nvPicPr>
          <p:cNvPr id="4" name="Picture 3" descr="gambar diskusi.jpg"/>
          <p:cNvPicPr>
            <a:picLocks noChangeAspect="1"/>
          </p:cNvPicPr>
          <p:nvPr/>
        </p:nvPicPr>
        <p:blipFill>
          <a:blip r:embed="rId2"/>
          <a:stretch>
            <a:fillRect/>
          </a:stretch>
        </p:blipFill>
        <p:spPr>
          <a:xfrm>
            <a:off x="2438400" y="3581400"/>
            <a:ext cx="4114800" cy="29718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62000"/>
          </a:xfrm>
        </p:spPr>
        <p:txBody>
          <a:bodyPr>
            <a:noAutofit/>
          </a:bodyPr>
          <a:lstStyle/>
          <a:p>
            <a:pPr algn="ctr"/>
            <a:r>
              <a:rPr lang="id-ID" sz="2800" b="1" dirty="0" smtClean="0"/>
              <a:t> </a:t>
            </a:r>
            <a:br>
              <a:rPr lang="id-ID" sz="2800" b="1" dirty="0" smtClean="0"/>
            </a:br>
            <a:r>
              <a:rPr lang="id-ID" sz="2800" b="1" dirty="0" smtClean="0"/>
              <a:t>Budaya kerja perusahaan mercedes benz</a:t>
            </a:r>
            <a:endParaRPr lang="id-ID" sz="2800" dirty="0"/>
          </a:p>
        </p:txBody>
      </p:sp>
      <p:sp>
        <p:nvSpPr>
          <p:cNvPr id="4" name="Rectangle 3"/>
          <p:cNvSpPr/>
          <p:nvPr/>
        </p:nvSpPr>
        <p:spPr>
          <a:xfrm>
            <a:off x="0" y="1143000"/>
            <a:ext cx="9144000" cy="5715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buNone/>
            </a:pPr>
            <a:endParaRPr lang="id-ID" b="1" smtClean="0"/>
          </a:p>
          <a:p>
            <a:r>
              <a:rPr lang="id-ID" smtClean="0"/>
              <a:t>Mercedes-Benz adalah sebuah merek mobil dari Perusahaan DaimlerChryslerDaimler-Benz), yang dikenal umum dengan nama Mercedes. Mercedes-Benz adalah perusahaan mobil tertua di dunia. Mobil mereka terkenal memilik kualitas tinggi. (dulunya dikenal sebagai</a:t>
            </a:r>
            <a:br>
              <a:rPr lang="id-ID" smtClean="0"/>
            </a:br>
            <a:r>
              <a:rPr lang="id-ID" smtClean="0"/>
              <a:t>Asal perusahaan ini di awal 1880-an, ketika Gottlieb Daimler dan Carl BenzWilhelm Maybach, yang bersama menemukan mesin empat-stroke, bekerja sama di Cannstatt (kota di distrik Stuttgart); Benz memiliki tokonya di Mannheim dekat Heidelberg. Tidak ada catatan kedua penemu pernah bertemu. menemukan mobil secara terpisah di selatan Jerman. Daimler dan</a:t>
            </a:r>
            <a:br>
              <a:rPr lang="id-ID" smtClean="0"/>
            </a:br>
            <a:r>
              <a:rPr lang="id-ID" smtClean="0"/>
              <a:t>Pada awal 1900-an, mobil Daimler dibuat di Untertürkheim (juga sebuah kota di distrik Stuttgart) dijual dengan sukses oleh agen Austria yang bernama Emil Jellinek, yang memasok mobil tersebut dengan nama putrinya, Mercédès.</a:t>
            </a:r>
            <a:br>
              <a:rPr lang="id-ID" smtClean="0"/>
            </a:br>
            <a:r>
              <a:rPr lang="id-ID" smtClean="0"/>
              <a:t>Adapun budaya kerja yang diterpakan oleh perusahaan Mercedes-benz salah satunya dikarenakan adanya kebiasaan yang ada pada perusahaan tersebut. Salah satu faktor yang membuat kebiasaan tersebut adalah seorang pemimpin pada perusahaan tersebut, lalu diikuti oleh bawahannya, sehingga menciptakan sebuah kesuksesan. Pada salah satu sumber dari internet yang kami peroleh, dinyatakan Helmut Werner telah menjadi arsitektur keberhasilan perusahaan mobil Mercedes Benz. Beliau menjadi patokan kesuksesan perusahaan mobil tersebut sehingga Mercedes Benz tetap Berjaya sampai saat ini.</a:t>
            </a:r>
          </a:p>
          <a:p>
            <a:pPr algn="ctr"/>
            <a:endParaRPr lang="id-ID"/>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304800"/>
            <a:ext cx="7924800" cy="6019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d-ID" smtClean="0"/>
              <a:t>Pada musim gugur 1987 Helmut Werner diangkat untuk mengepalai dewan pengawas Daimler Benz AG di bidang kendaraan serba guna, sekaligus menjadi calon kuat pengganti direktur utama perusahaan mobil bergengsi itu, Werner Niefer. Helmut Werner yang memimpin 90 ribu karyawan, tidak menguasai orang-orang itu, melainkan mendorong mereka. Efisiensi yang dia kembangkan adalah termasuk memanfaatkan keberhasilan staf pegawai serta memupuk hubungan persaudaraan dan memberi peluang penembangan diri pada pegawainya. Tetapi, semua itu masih belum memadai. Karena di balik itu semua masih ada ambisi, disiplin, serta kerja keras bukan untuk sekedar menang, melainkan harus menang. Helmut Werner melakukan kontrol yang ketat dan terus-menerus memantau arus atas berbagai pengeluaran. Di kalangan direksi ia mempunyai tingkat kebebasan yang tinggi mengingat prestasinya dalam meningkatkan volume penjualan kendaraan Mercedes</a:t>
            </a:r>
          </a:p>
          <a:p>
            <a:pPr algn="ctr"/>
            <a:endParaRPr lang="id-ID"/>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JADWAL PERKULIAHAN</a:t>
            </a:r>
            <a:endParaRPr lang="id-ID" dirty="0"/>
          </a:p>
        </p:txBody>
      </p:sp>
      <p:sp>
        <p:nvSpPr>
          <p:cNvPr id="3" name="Content Placeholder 2"/>
          <p:cNvSpPr>
            <a:spLocks noGrp="1"/>
          </p:cNvSpPr>
          <p:nvPr>
            <p:ph idx="1"/>
          </p:nvPr>
        </p:nvSpPr>
        <p:spPr>
          <a:xfrm>
            <a:off x="304800" y="1554162"/>
            <a:ext cx="8686800" cy="4999038"/>
          </a:xfrm>
        </p:spPr>
        <p:txBody>
          <a:bodyPr>
            <a:normAutofit/>
          </a:bodyPr>
          <a:lstStyle/>
          <a:p>
            <a:r>
              <a:rPr lang="id-ID" dirty="0" smtClean="0"/>
              <a:t>SESION I – III    </a:t>
            </a:r>
            <a:r>
              <a:rPr lang="id-ID" dirty="0" smtClean="0">
                <a:sym typeface="Wingdings" pitchFamily="2" charset="2"/>
              </a:rPr>
              <a:t> </a:t>
            </a:r>
            <a:r>
              <a:rPr lang="id-ID" sz="2000" dirty="0" smtClean="0">
                <a:solidFill>
                  <a:srgbClr val="0070C0"/>
                </a:solidFill>
                <a:sym typeface="Wingdings" pitchFamily="2" charset="2"/>
              </a:rPr>
              <a:t>KULIAH SPM/STUDY LEARNING CENTRE (SLC)</a:t>
            </a:r>
          </a:p>
          <a:p>
            <a:r>
              <a:rPr lang="id-ID" dirty="0" smtClean="0">
                <a:solidFill>
                  <a:srgbClr val="002060"/>
                </a:solidFill>
              </a:rPr>
              <a:t>SESION IV         </a:t>
            </a:r>
            <a:r>
              <a:rPr lang="id-ID" dirty="0" smtClean="0">
                <a:solidFill>
                  <a:srgbClr val="002060"/>
                </a:solidFill>
                <a:sym typeface="Wingdings" pitchFamily="2" charset="2"/>
              </a:rPr>
              <a:t> </a:t>
            </a:r>
            <a:r>
              <a:rPr lang="id-ID" sz="2000" dirty="0" smtClean="0">
                <a:solidFill>
                  <a:srgbClr val="002060"/>
                </a:solidFill>
                <a:sym typeface="Wingdings" pitchFamily="2" charset="2"/>
              </a:rPr>
              <a:t>QUIZ I / PRESENTASE TUGAS KELOMPOK</a:t>
            </a:r>
          </a:p>
          <a:p>
            <a:r>
              <a:rPr lang="id-ID" dirty="0" smtClean="0">
                <a:solidFill>
                  <a:srgbClr val="002060"/>
                </a:solidFill>
                <a:sym typeface="Wingdings" pitchFamily="2" charset="2"/>
              </a:rPr>
              <a:t>SESION V – VII   </a:t>
            </a:r>
            <a:r>
              <a:rPr lang="id-ID" sz="2000" dirty="0" smtClean="0">
                <a:solidFill>
                  <a:srgbClr val="002060"/>
                </a:solidFill>
                <a:sym typeface="Wingdings" pitchFamily="2" charset="2"/>
              </a:rPr>
              <a:t>KULIAH SPM / SLC</a:t>
            </a:r>
          </a:p>
          <a:p>
            <a:r>
              <a:rPr lang="id-ID" dirty="0" smtClean="0">
                <a:solidFill>
                  <a:srgbClr val="FF0000"/>
                </a:solidFill>
                <a:sym typeface="Wingdings" pitchFamily="2" charset="2"/>
              </a:rPr>
              <a:t>MID TEST</a:t>
            </a:r>
          </a:p>
          <a:p>
            <a:r>
              <a:rPr lang="id-ID" dirty="0" smtClean="0">
                <a:solidFill>
                  <a:srgbClr val="002060"/>
                </a:solidFill>
                <a:sym typeface="Wingdings" pitchFamily="2" charset="2"/>
              </a:rPr>
              <a:t>SESION VIII – X   </a:t>
            </a:r>
            <a:r>
              <a:rPr lang="id-ID" sz="1800" dirty="0" smtClean="0">
                <a:solidFill>
                  <a:srgbClr val="002060"/>
                </a:solidFill>
                <a:sym typeface="Wingdings" pitchFamily="2" charset="2"/>
              </a:rPr>
              <a:t>KULIAH SPM / SLC</a:t>
            </a:r>
          </a:p>
          <a:p>
            <a:r>
              <a:rPr lang="id-ID" dirty="0" smtClean="0">
                <a:solidFill>
                  <a:srgbClr val="002060"/>
                </a:solidFill>
                <a:sym typeface="Wingdings" pitchFamily="2" charset="2"/>
              </a:rPr>
              <a:t>SESION XI           </a:t>
            </a:r>
            <a:r>
              <a:rPr lang="id-ID" sz="1800" dirty="0" smtClean="0">
                <a:solidFill>
                  <a:srgbClr val="002060"/>
                </a:solidFill>
                <a:sym typeface="Wingdings" pitchFamily="2" charset="2"/>
              </a:rPr>
              <a:t>QUIZ II / PRESENTASE TUGAS KELOMPOK</a:t>
            </a:r>
            <a:r>
              <a:rPr lang="id-ID" dirty="0" smtClean="0">
                <a:solidFill>
                  <a:srgbClr val="002060"/>
                </a:solidFill>
                <a:sym typeface="Wingdings" pitchFamily="2" charset="2"/>
              </a:rPr>
              <a:t> </a:t>
            </a:r>
          </a:p>
          <a:p>
            <a:r>
              <a:rPr lang="id-ID" dirty="0" smtClean="0">
                <a:solidFill>
                  <a:srgbClr val="002060"/>
                </a:solidFill>
                <a:sym typeface="Wingdings" pitchFamily="2" charset="2"/>
              </a:rPr>
              <a:t>SESION XII – XIII </a:t>
            </a:r>
            <a:r>
              <a:rPr lang="id-ID" sz="1800" dirty="0" smtClean="0">
                <a:solidFill>
                  <a:srgbClr val="002060"/>
                </a:solidFill>
                <a:sym typeface="Wingdings" pitchFamily="2" charset="2"/>
              </a:rPr>
              <a:t>KULIAH SPM / SLC </a:t>
            </a:r>
            <a:endParaRPr lang="id-ID" dirty="0" smtClean="0">
              <a:solidFill>
                <a:srgbClr val="002060"/>
              </a:solidFill>
              <a:sym typeface="Wingdings" pitchFamily="2" charset="2"/>
            </a:endParaRPr>
          </a:p>
          <a:p>
            <a:r>
              <a:rPr lang="id-ID" dirty="0" smtClean="0">
                <a:solidFill>
                  <a:srgbClr val="002060"/>
                </a:solidFill>
                <a:sym typeface="Wingdings" pitchFamily="2" charset="2"/>
              </a:rPr>
              <a:t>SESION XIV         </a:t>
            </a:r>
            <a:r>
              <a:rPr lang="id-ID" sz="1800" dirty="0" smtClean="0">
                <a:solidFill>
                  <a:srgbClr val="002060"/>
                </a:solidFill>
                <a:sym typeface="Wingdings" pitchFamily="2" charset="2"/>
              </a:rPr>
              <a:t>NOBAR SPM</a:t>
            </a:r>
            <a:endParaRPr lang="id-ID" dirty="0" smtClean="0">
              <a:solidFill>
                <a:srgbClr val="002060"/>
              </a:solidFill>
              <a:sym typeface="Wingdings" pitchFamily="2" charset="2"/>
            </a:endParaRPr>
          </a:p>
          <a:p>
            <a:r>
              <a:rPr lang="id-ID" dirty="0" smtClean="0">
                <a:solidFill>
                  <a:srgbClr val="FF0000"/>
                </a:solidFill>
                <a:sym typeface="Wingdings" pitchFamily="2" charset="2"/>
              </a:rPr>
              <a:t>FINAL TEST</a:t>
            </a:r>
            <a:endParaRPr lang="id-ID" dirty="0">
              <a:solidFill>
                <a:srgbClr val="FF0000"/>
              </a:solidFill>
            </a:endParaRPr>
          </a:p>
        </p:txBody>
      </p:sp>
      <p:pic>
        <p:nvPicPr>
          <p:cNvPr id="4" name="Picture 2"/>
          <p:cNvPicPr>
            <a:picLocks noChangeAspect="1" noChangeArrowheads="1"/>
          </p:cNvPicPr>
          <p:nvPr/>
        </p:nvPicPr>
        <p:blipFill>
          <a:blip r:embed="rId2"/>
          <a:srcRect/>
          <a:stretch>
            <a:fillRect/>
          </a:stretch>
        </p:blipFill>
        <p:spPr bwMode="auto">
          <a:xfrm>
            <a:off x="5562600" y="0"/>
            <a:ext cx="2990850" cy="152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620000" cy="5638800"/>
          </a:xfrm>
        </p:spPr>
        <p:txBody>
          <a:bodyPr>
            <a:normAutofit fontScale="92500" lnSpcReduction="20000"/>
          </a:bodyPr>
          <a:lstStyle/>
          <a:p>
            <a:r>
              <a:rPr lang="id-ID" dirty="0" smtClean="0"/>
              <a:t>Selain hal yang diberikan oleh Helmut Werner, Mercedes Benz selalu berusaha melakukan inovasi-inovasi teknologi terbaru pada produk-produk otomotifnya. Perusahaan Mercedes Benz juga mempertimbangkan serius upaya pangkas biaya melalui component sharing antar model modelnya untuk. Oleh karena itu, komitmen tinggi dari Mercedes Benz ini dalam mendukung segala kegiatan yang terafiliasi dengan kualifikasi sebagai perusahaan Eco-Industri, sejalan dengan kebijakan perusahaan secara global. </a:t>
            </a:r>
            <a:r>
              <a:rPr lang="id-ID" dirty="0" smtClean="0">
                <a:solidFill>
                  <a:srgbClr val="FF0000"/>
                </a:solidFill>
              </a:rPr>
              <a:t>Aktifias-aktifitas tersebut mencakup perampingan produksi, meningkatkan kualitas dan reduksi biaya , penghematan energi, tingkat keselamatan yang tinggi dan tanggung jawab social perusahaan</a:t>
            </a:r>
            <a:r>
              <a:rPr lang="id-ID" dirty="0" smtClean="0"/>
              <a:t>. Dari kebiasaan tersebut Mercedes Benz bisa menjadi perusahaan mobil yang sukses sampai saat ini.</a:t>
            </a:r>
            <a:endParaRPr lang="id-ID"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 INDIA</a:t>
            </a:r>
            <a:endParaRPr lang="id-ID" dirty="0"/>
          </a:p>
        </p:txBody>
      </p:sp>
      <p:pic>
        <p:nvPicPr>
          <p:cNvPr id="4" name="Content Placeholder 3" descr="s6001.jpg"/>
          <p:cNvPicPr>
            <a:picLocks noGrp="1" noChangeAspect="1"/>
          </p:cNvPicPr>
          <p:nvPr>
            <p:ph idx="1"/>
          </p:nvPr>
        </p:nvPicPr>
        <p:blipFill>
          <a:blip r:embed="rId2"/>
          <a:stretch>
            <a:fillRect/>
          </a:stretch>
        </p:blipFill>
        <p:spPr>
          <a:xfrm>
            <a:off x="1371600" y="2057400"/>
            <a:ext cx="6400800" cy="40386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INDONESIA</a:t>
            </a:r>
            <a:endParaRPr lang="id-ID" dirty="0"/>
          </a:p>
        </p:txBody>
      </p:sp>
      <p:pic>
        <p:nvPicPr>
          <p:cNvPr id="4" name="Content Placeholder 3" descr="ri-1.jpg"/>
          <p:cNvPicPr>
            <a:picLocks noGrp="1" noChangeAspect="1"/>
          </p:cNvPicPr>
          <p:nvPr>
            <p:ph idx="1"/>
          </p:nvPr>
        </p:nvPicPr>
        <p:blipFill>
          <a:blip r:embed="rId2"/>
          <a:stretch>
            <a:fillRect/>
          </a:stretch>
        </p:blipFill>
        <p:spPr>
          <a:xfrm>
            <a:off x="457200" y="2057400"/>
            <a:ext cx="8229600" cy="43434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dirty="0" smtClean="0"/>
              <a:t>BAB IV</a:t>
            </a:r>
            <a:br>
              <a:rPr lang="id-ID" dirty="0" smtClean="0"/>
            </a:br>
            <a:r>
              <a:rPr lang="id-ID" dirty="0" smtClean="0"/>
              <a:t>PUSAT PERTANGGUNGJAWABAN</a:t>
            </a:r>
            <a:endParaRPr lang="id-ID" dirty="0"/>
          </a:p>
        </p:txBody>
      </p:sp>
      <p:sp>
        <p:nvSpPr>
          <p:cNvPr id="3" name="Content Placeholder 2"/>
          <p:cNvSpPr>
            <a:spLocks noGrp="1"/>
          </p:cNvSpPr>
          <p:nvPr>
            <p:ph idx="1"/>
          </p:nvPr>
        </p:nvSpPr>
        <p:spPr/>
        <p:txBody>
          <a:bodyPr>
            <a:normAutofit/>
          </a:bodyPr>
          <a:lstStyle/>
          <a:p>
            <a:pPr marL="514350" indent="-514350">
              <a:buAutoNum type="arabicPeriod"/>
            </a:pPr>
            <a:r>
              <a:rPr lang="id-ID" sz="4800" dirty="0" smtClean="0">
                <a:solidFill>
                  <a:schemeClr val="tx1">
                    <a:lumMod val="85000"/>
                    <a:lumOff val="15000"/>
                  </a:schemeClr>
                </a:solidFill>
              </a:rPr>
              <a:t>Pusat pendapatan</a:t>
            </a:r>
          </a:p>
          <a:p>
            <a:pPr marL="514350" indent="-514350">
              <a:buAutoNum type="arabicPeriod"/>
            </a:pPr>
            <a:r>
              <a:rPr lang="id-ID" sz="4800" dirty="0" smtClean="0">
                <a:solidFill>
                  <a:schemeClr val="tx1">
                    <a:lumMod val="85000"/>
                    <a:lumOff val="15000"/>
                  </a:schemeClr>
                </a:solidFill>
              </a:rPr>
              <a:t>Pusat beban</a:t>
            </a:r>
          </a:p>
          <a:p>
            <a:pPr marL="514350" indent="-514350">
              <a:buAutoNum type="arabicPeriod"/>
            </a:pPr>
            <a:r>
              <a:rPr lang="id-ID" sz="4800" dirty="0" smtClean="0">
                <a:solidFill>
                  <a:srgbClr val="FF0000"/>
                </a:solidFill>
              </a:rPr>
              <a:t>Pusat laba</a:t>
            </a:r>
          </a:p>
          <a:p>
            <a:pPr marL="514350" indent="-514350">
              <a:buAutoNum type="arabicPeriod"/>
            </a:pPr>
            <a:r>
              <a:rPr lang="id-ID" sz="4800" dirty="0" smtClean="0">
                <a:solidFill>
                  <a:srgbClr val="FF0000"/>
                </a:solidFill>
              </a:rPr>
              <a:t>Pusat investasi</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Definisi pusat pertanggungjawaban</a:t>
            </a:r>
            <a:endParaRPr lang="id-ID" dirty="0"/>
          </a:p>
        </p:txBody>
      </p:sp>
      <p:sp>
        <p:nvSpPr>
          <p:cNvPr id="3" name="Content Placeholder 2"/>
          <p:cNvSpPr>
            <a:spLocks noGrp="1"/>
          </p:cNvSpPr>
          <p:nvPr>
            <p:ph idx="1"/>
          </p:nvPr>
        </p:nvSpPr>
        <p:spPr/>
        <p:txBody>
          <a:bodyPr/>
          <a:lstStyle/>
          <a:p>
            <a:pPr>
              <a:buNone/>
            </a:pPr>
            <a:r>
              <a:rPr lang="id-ID" dirty="0" smtClean="0">
                <a:solidFill>
                  <a:schemeClr val="accent6">
                    <a:lumMod val="50000"/>
                  </a:schemeClr>
                </a:solidFill>
              </a:rPr>
              <a:t>   </a:t>
            </a:r>
            <a:r>
              <a:rPr lang="id-ID" sz="4000" dirty="0" smtClean="0">
                <a:solidFill>
                  <a:schemeClr val="accent6">
                    <a:lumMod val="50000"/>
                  </a:schemeClr>
                </a:solidFill>
              </a:rPr>
              <a:t>Organisasi yang dipimpin oleh seorang manajer  yang bertanggung jawab terhadap aktivitas yang dilakukan</a:t>
            </a:r>
            <a:endParaRPr lang="id-ID" sz="4000" dirty="0">
              <a:solidFill>
                <a:schemeClr val="accent6">
                  <a:lumMod val="50000"/>
                </a:schemeClr>
              </a:solidFill>
            </a:endParaRPr>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Fungsi pusat pertanggungjawaban</a:t>
            </a:r>
            <a:endParaRPr lang="id-ID" dirty="0"/>
          </a:p>
        </p:txBody>
      </p:sp>
      <p:sp>
        <p:nvSpPr>
          <p:cNvPr id="3" name="Content Placeholder 2"/>
          <p:cNvSpPr>
            <a:spLocks noGrp="1"/>
          </p:cNvSpPr>
          <p:nvPr>
            <p:ph idx="1"/>
          </p:nvPr>
        </p:nvSpPr>
        <p:spPr/>
        <p:txBody>
          <a:bodyPr>
            <a:normAutofit/>
          </a:bodyPr>
          <a:lstStyle/>
          <a:p>
            <a:pPr>
              <a:buNone/>
            </a:pPr>
            <a:r>
              <a:rPr lang="id-ID" sz="4400" dirty="0" smtClean="0"/>
              <a:t>   Mengimplementasikan strategi perusahaan, atau mewujudkan cita – cita / perusahaan</a:t>
            </a:r>
            <a:endParaRPr lang="id-ID" sz="4400" dirty="0"/>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Sifat   pertanggungjawaban</a:t>
            </a:r>
            <a:endParaRPr lang="id-ID" dirty="0"/>
          </a:p>
        </p:txBody>
      </p:sp>
      <p:sp>
        <p:nvSpPr>
          <p:cNvPr id="3" name="Content Placeholder 2"/>
          <p:cNvSpPr>
            <a:spLocks noGrp="1"/>
          </p:cNvSpPr>
          <p:nvPr>
            <p:ph idx="1"/>
          </p:nvPr>
        </p:nvSpPr>
        <p:spPr/>
        <p:txBody>
          <a:bodyPr/>
          <a:lstStyle/>
          <a:p>
            <a:pPr>
              <a:buNone/>
            </a:pPr>
            <a:r>
              <a:rPr lang="id-ID" sz="4000" dirty="0" smtClean="0">
                <a:solidFill>
                  <a:srgbClr val="FF0000"/>
                </a:solidFill>
              </a:rPr>
              <a:t>   Setiap pusat pertanggungjawaban harus</a:t>
            </a:r>
            <a:r>
              <a:rPr lang="id-ID" sz="4000" dirty="0" smtClean="0">
                <a:solidFill>
                  <a:schemeClr val="tx1">
                    <a:lumMod val="85000"/>
                    <a:lumOff val="15000"/>
                  </a:schemeClr>
                </a:solidFill>
              </a:rPr>
              <a:t> efektif dan efisien</a:t>
            </a:r>
            <a:r>
              <a:rPr lang="id-ID" sz="4000" dirty="0" smtClean="0">
                <a:solidFill>
                  <a:srgbClr val="FF0000"/>
                </a:solidFill>
              </a:rPr>
              <a:t> agar tujuan organisasi tercapai.</a:t>
            </a:r>
          </a:p>
          <a:p>
            <a:pPr>
              <a:buNone/>
            </a:pPr>
            <a:endParaRPr lang="id-ID" dirty="0" smtClean="0">
              <a:solidFill>
                <a:srgbClr val="FF0000"/>
              </a:solidFill>
            </a:endParaRPr>
          </a:p>
          <a:p>
            <a:pPr>
              <a:buNone/>
            </a:pPr>
            <a:r>
              <a:rPr lang="id-ID" sz="4000" dirty="0" smtClean="0">
                <a:solidFill>
                  <a:schemeClr val="accent5">
                    <a:lumMod val="50000"/>
                  </a:schemeClr>
                </a:solidFill>
              </a:rPr>
              <a:t>Efisien</a:t>
            </a:r>
            <a:r>
              <a:rPr lang="id-ID" dirty="0" smtClean="0">
                <a:solidFill>
                  <a:schemeClr val="accent5">
                    <a:lumMod val="50000"/>
                  </a:schemeClr>
                </a:solidFill>
              </a:rPr>
              <a:t> jika melakukan sesuatu dengan tepat.</a:t>
            </a:r>
          </a:p>
          <a:p>
            <a:pPr>
              <a:buNone/>
            </a:pPr>
            <a:r>
              <a:rPr lang="id-ID" sz="4000" dirty="0" smtClean="0">
                <a:solidFill>
                  <a:schemeClr val="accent5">
                    <a:lumMod val="50000"/>
                  </a:schemeClr>
                </a:solidFill>
              </a:rPr>
              <a:t>Efektif</a:t>
            </a:r>
            <a:r>
              <a:rPr lang="id-ID" dirty="0" smtClean="0">
                <a:solidFill>
                  <a:schemeClr val="accent5">
                    <a:lumMod val="50000"/>
                  </a:schemeClr>
                </a:solidFill>
              </a:rPr>
              <a:t> jika melakukan hal – hal yang tepat</a:t>
            </a:r>
            <a:endParaRPr lang="id-ID" dirty="0">
              <a:solidFill>
                <a:schemeClr val="accent5">
                  <a:lumMod val="50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Cara kerja pusat pertanggungjawaban</a:t>
            </a:r>
            <a:endParaRPr lang="id-ID" dirty="0"/>
          </a:p>
        </p:txBody>
      </p:sp>
      <p:sp>
        <p:nvSpPr>
          <p:cNvPr id="3" name="Content Placeholder 2"/>
          <p:cNvSpPr>
            <a:spLocks noGrp="1"/>
          </p:cNvSpPr>
          <p:nvPr>
            <p:ph idx="1"/>
          </p:nvPr>
        </p:nvSpPr>
        <p:spPr/>
        <p:txBody>
          <a:bodyPr/>
          <a:lstStyle/>
          <a:p>
            <a:endParaRPr lang="id-ID" dirty="0"/>
          </a:p>
        </p:txBody>
      </p:sp>
      <p:sp>
        <p:nvSpPr>
          <p:cNvPr id="4" name="Right Arrow 3"/>
          <p:cNvSpPr/>
          <p:nvPr/>
        </p:nvSpPr>
        <p:spPr>
          <a:xfrm>
            <a:off x="1143000" y="3505200"/>
            <a:ext cx="762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ight Arrow 4"/>
          <p:cNvSpPr/>
          <p:nvPr/>
        </p:nvSpPr>
        <p:spPr>
          <a:xfrm>
            <a:off x="1066800" y="3505200"/>
            <a:ext cx="16764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bg1"/>
                </a:solidFill>
              </a:rPr>
              <a:t>input</a:t>
            </a:r>
            <a:endParaRPr lang="id-ID" dirty="0">
              <a:solidFill>
                <a:schemeClr val="bg1"/>
              </a:solidFill>
            </a:endParaRPr>
          </a:p>
        </p:txBody>
      </p:sp>
      <p:sp>
        <p:nvSpPr>
          <p:cNvPr id="6" name="Rectangle 5"/>
          <p:cNvSpPr/>
          <p:nvPr/>
        </p:nvSpPr>
        <p:spPr>
          <a:xfrm>
            <a:off x="2743200" y="3200400"/>
            <a:ext cx="2971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Modal kerja</a:t>
            </a:r>
            <a:endParaRPr lang="id-ID" dirty="0"/>
          </a:p>
        </p:txBody>
      </p:sp>
      <p:sp>
        <p:nvSpPr>
          <p:cNvPr id="7" name="Right Arrow 6"/>
          <p:cNvSpPr/>
          <p:nvPr/>
        </p:nvSpPr>
        <p:spPr>
          <a:xfrm>
            <a:off x="5943600" y="3505200"/>
            <a:ext cx="1752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output</a:t>
            </a:r>
            <a:endParaRPr lang="id-ID" dirty="0"/>
          </a:p>
        </p:txBody>
      </p:sp>
      <p:sp>
        <p:nvSpPr>
          <p:cNvPr id="8" name="Flowchart: Punched Tape 7"/>
          <p:cNvSpPr/>
          <p:nvPr/>
        </p:nvSpPr>
        <p:spPr>
          <a:xfrm>
            <a:off x="1066800" y="3962400"/>
            <a:ext cx="1371600" cy="21336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Bahan baku</a:t>
            </a:r>
          </a:p>
          <a:p>
            <a:pPr algn="ctr"/>
            <a:r>
              <a:rPr lang="id-ID" dirty="0" smtClean="0"/>
              <a:t>t. Kerja</a:t>
            </a:r>
          </a:p>
          <a:p>
            <a:pPr algn="ctr"/>
            <a:r>
              <a:rPr lang="id-ID" dirty="0" smtClean="0"/>
              <a:t>Jasa-jasa</a:t>
            </a:r>
            <a:endParaRPr lang="id-ID" dirty="0"/>
          </a:p>
        </p:txBody>
      </p:sp>
      <p:sp>
        <p:nvSpPr>
          <p:cNvPr id="9" name="Flowchart: Punched Tape 8"/>
          <p:cNvSpPr/>
          <p:nvPr/>
        </p:nvSpPr>
        <p:spPr>
          <a:xfrm>
            <a:off x="3048000" y="4191000"/>
            <a:ext cx="2362200" cy="19050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Persediaan</a:t>
            </a:r>
          </a:p>
          <a:p>
            <a:pPr algn="ctr"/>
            <a:r>
              <a:rPr lang="id-ID" dirty="0" smtClean="0"/>
              <a:t>Supplay</a:t>
            </a:r>
          </a:p>
          <a:p>
            <a:pPr algn="ctr"/>
            <a:r>
              <a:rPr lang="id-ID" dirty="0" smtClean="0"/>
              <a:t>Aset tetap,</a:t>
            </a:r>
          </a:p>
          <a:p>
            <a:pPr algn="ctr"/>
            <a:r>
              <a:rPr lang="id-ID" dirty="0" smtClean="0"/>
              <a:t>Aset lain-lain</a:t>
            </a:r>
            <a:endParaRPr lang="id-ID" dirty="0"/>
          </a:p>
        </p:txBody>
      </p:sp>
      <p:sp>
        <p:nvSpPr>
          <p:cNvPr id="10" name="Flowchart: Punched Tape 9"/>
          <p:cNvSpPr/>
          <p:nvPr/>
        </p:nvSpPr>
        <p:spPr>
          <a:xfrm>
            <a:off x="6019800" y="4038600"/>
            <a:ext cx="1371600" cy="19812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Barang</a:t>
            </a:r>
          </a:p>
          <a:p>
            <a:pPr algn="ctr"/>
            <a:r>
              <a:rPr lang="id-ID" dirty="0" smtClean="0"/>
              <a:t>jasa</a:t>
            </a:r>
            <a:endParaRPr lang="id-ID"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DEFINISI PUSAT-PUSAT  PERTANGGUNGJAWABAN</a:t>
            </a:r>
            <a:endParaRPr lang="id-ID" dirty="0"/>
          </a:p>
        </p:txBody>
      </p:sp>
      <p:graphicFrame>
        <p:nvGraphicFramePr>
          <p:cNvPr id="4" name="Diagram 3"/>
          <p:cNvGraphicFramePr/>
          <p:nvPr/>
        </p:nvGraphicFramePr>
        <p:xfrm>
          <a:off x="1524000" y="2006600"/>
          <a:ext cx="6096000" cy="401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sz="6000" dirty="0" smtClean="0">
                <a:solidFill>
                  <a:srgbClr val="C00000"/>
                </a:solidFill>
              </a:rPr>
              <a:t>BAB V</a:t>
            </a:r>
            <a:r>
              <a:rPr lang="id-ID" dirty="0" smtClean="0"/>
              <a:t> </a:t>
            </a:r>
            <a:endParaRPr lang="id-ID" dirty="0"/>
          </a:p>
        </p:txBody>
      </p:sp>
      <p:sp>
        <p:nvSpPr>
          <p:cNvPr id="3" name="Content Placeholder 2"/>
          <p:cNvSpPr>
            <a:spLocks noGrp="1"/>
          </p:cNvSpPr>
          <p:nvPr>
            <p:ph idx="1"/>
          </p:nvPr>
        </p:nvSpPr>
        <p:spPr/>
        <p:txBody>
          <a:bodyPr>
            <a:normAutofit/>
          </a:bodyPr>
          <a:lstStyle/>
          <a:p>
            <a:pPr>
              <a:buNone/>
            </a:pPr>
            <a:r>
              <a:rPr lang="id-ID" sz="8800" dirty="0" smtClean="0"/>
              <a:t>PENENTUAN HARGA TRANSFER</a:t>
            </a:r>
            <a:endParaRPr lang="id-ID" sz="8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TATA NILAI</a:t>
            </a:r>
            <a:endParaRPr lang="id-ID" dirty="0"/>
          </a:p>
        </p:txBody>
      </p:sp>
      <p:graphicFrame>
        <p:nvGraphicFramePr>
          <p:cNvPr id="6" name="Diagram 5"/>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p:cNvSpPr/>
          <p:nvPr/>
        </p:nvSpPr>
        <p:spPr>
          <a:xfrm>
            <a:off x="4114800" y="2895600"/>
            <a:ext cx="990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t>100%</a:t>
            </a:r>
            <a:endParaRPr lang="id-ID" sz="1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dirty="0" smtClean="0"/>
              <a:t>DEFINISI  HARGA TRANSFER :</a:t>
            </a:r>
            <a:endParaRPr lang="id-ID" sz="3600" dirty="0"/>
          </a:p>
        </p:txBody>
      </p:sp>
      <p:sp>
        <p:nvSpPr>
          <p:cNvPr id="3" name="Content Placeholder 2"/>
          <p:cNvSpPr>
            <a:spLocks noGrp="1"/>
          </p:cNvSpPr>
          <p:nvPr>
            <p:ph idx="1"/>
          </p:nvPr>
        </p:nvSpPr>
        <p:spPr/>
        <p:txBody>
          <a:bodyPr/>
          <a:lstStyle/>
          <a:p>
            <a:pPr algn="just">
              <a:buNone/>
            </a:pPr>
            <a:r>
              <a:rPr lang="id-ID" dirty="0" smtClean="0"/>
              <a:t>   </a:t>
            </a:r>
            <a:r>
              <a:rPr lang="id-ID" dirty="0" smtClean="0">
                <a:solidFill>
                  <a:srgbClr val="D60093"/>
                </a:solidFill>
              </a:rPr>
              <a:t>Mekanisme  yang mengatur  pembagian pendapatan yang dihasilkan dari kegiatan  yang dilakukan oleh dua pusat laba atau lebih secara bersama – sama dalam suatu perusahaan</a:t>
            </a:r>
          </a:p>
          <a:p>
            <a:pPr algn="ctr">
              <a:buNone/>
            </a:pPr>
            <a:r>
              <a:rPr lang="id-ID" dirty="0" smtClean="0">
                <a:solidFill>
                  <a:schemeClr val="tx1">
                    <a:lumMod val="95000"/>
                    <a:lumOff val="5000"/>
                  </a:schemeClr>
                </a:solidFill>
              </a:rPr>
              <a:t>ATAU</a:t>
            </a:r>
          </a:p>
          <a:p>
            <a:pPr algn="just">
              <a:buNone/>
            </a:pPr>
            <a:endParaRPr lang="id-ID" dirty="0" smtClean="0">
              <a:solidFill>
                <a:srgbClr val="C00000"/>
              </a:solidFill>
            </a:endParaRPr>
          </a:p>
          <a:p>
            <a:pPr algn="ctr">
              <a:buNone/>
            </a:pPr>
            <a:r>
              <a:rPr lang="id-ID" dirty="0" smtClean="0">
                <a:solidFill>
                  <a:srgbClr val="C00000"/>
                </a:solidFill>
              </a:rPr>
              <a:t>HARGA PRODUK ATAU JASA YANG DITRANSFER ANTARA PUSAT PERTANGGUNGJAWABAN</a:t>
            </a:r>
            <a:endParaRPr lang="id-ID" dirty="0">
              <a:solidFill>
                <a:srgbClr val="C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Dalam penentuan harga transfer ada 2 devisi yang terlibat :</a:t>
            </a:r>
            <a:endParaRPr lang="id-ID" dirty="0"/>
          </a:p>
        </p:txBody>
      </p:sp>
      <p:sp>
        <p:nvSpPr>
          <p:cNvPr id="3" name="Content Placeholder 2"/>
          <p:cNvSpPr>
            <a:spLocks noGrp="1"/>
          </p:cNvSpPr>
          <p:nvPr>
            <p:ph idx="1"/>
          </p:nvPr>
        </p:nvSpPr>
        <p:spPr/>
        <p:txBody>
          <a:bodyPr/>
          <a:lstStyle/>
          <a:p>
            <a:r>
              <a:rPr lang="id-ID" sz="4000" b="1" dirty="0" smtClean="0"/>
              <a:t>1.devisi penjual, yang mentransfer barang atau jasa</a:t>
            </a:r>
          </a:p>
          <a:p>
            <a:r>
              <a:rPr lang="id-ID" sz="4000" b="1" dirty="0" smtClean="0"/>
              <a:t>2.devisi pembeli, yang menerima transfer barang/jasa dari devisi penjual</a:t>
            </a:r>
            <a:r>
              <a:rPr lang="id-ID" b="1" dirty="0" smtClean="0"/>
              <a:t>.</a:t>
            </a:r>
            <a:endParaRPr lang="id-ID"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20000" cy="2133600"/>
          </a:xfrm>
        </p:spPr>
        <p:txBody>
          <a:bodyPr>
            <a:noAutofit/>
          </a:bodyPr>
          <a:lstStyle/>
          <a:p>
            <a:pPr algn="ctr"/>
            <a:r>
              <a:rPr lang="id-ID" sz="3200" dirty="0" smtClean="0">
                <a:solidFill>
                  <a:schemeClr val="tx1">
                    <a:lumMod val="95000"/>
                    <a:lumOff val="5000"/>
                  </a:schemeClr>
                </a:solidFill>
              </a:rPr>
              <a:t>ADA 2 HAL YANG SELALU DIRUNDINGKAN OLEH DEV.PENJUAL DAN DEV.PEMBELI DI DALAM MENENTUKAN HARGA TRANSFER                             </a:t>
            </a:r>
            <a:endParaRPr lang="id-ID" sz="3200" dirty="0">
              <a:solidFill>
                <a:schemeClr val="tx1">
                  <a:lumMod val="95000"/>
                  <a:lumOff val="5000"/>
                </a:schemeClr>
              </a:solidFill>
            </a:endParaRPr>
          </a:p>
        </p:txBody>
      </p:sp>
      <p:sp>
        <p:nvSpPr>
          <p:cNvPr id="3" name="Content Placeholder 2"/>
          <p:cNvSpPr>
            <a:spLocks noGrp="1"/>
          </p:cNvSpPr>
          <p:nvPr>
            <p:ph idx="1"/>
          </p:nvPr>
        </p:nvSpPr>
        <p:spPr>
          <a:xfrm>
            <a:off x="457200" y="2362200"/>
            <a:ext cx="7239000" cy="4093536"/>
          </a:xfrm>
        </p:spPr>
        <p:txBody>
          <a:bodyPr>
            <a:normAutofit/>
          </a:bodyPr>
          <a:lstStyle/>
          <a:p>
            <a:pPr marL="914400" indent="-914400">
              <a:buFont typeface="+mj-lt"/>
              <a:buAutoNum type="arabicPeriod"/>
            </a:pPr>
            <a:r>
              <a:rPr lang="id-ID" sz="5400" smtClean="0">
                <a:solidFill>
                  <a:srgbClr val="990000"/>
                </a:solidFill>
              </a:rPr>
              <a:t>BIAYA </a:t>
            </a:r>
            <a:r>
              <a:rPr lang="id-ID" sz="5400" dirty="0" smtClean="0">
                <a:solidFill>
                  <a:srgbClr val="990000"/>
                </a:solidFill>
              </a:rPr>
              <a:t>DAN HARGA PASAR</a:t>
            </a:r>
          </a:p>
          <a:p>
            <a:pPr marL="914400" indent="-914400">
              <a:buFont typeface="+mj-lt"/>
              <a:buAutoNum type="arabicPeriod"/>
            </a:pPr>
            <a:r>
              <a:rPr lang="id-ID" sz="5400" smtClean="0">
                <a:solidFill>
                  <a:srgbClr val="990000"/>
                </a:solidFill>
              </a:rPr>
              <a:t>LABA </a:t>
            </a:r>
            <a:r>
              <a:rPr lang="id-ID" sz="5400" dirty="0" smtClean="0">
                <a:solidFill>
                  <a:srgbClr val="990000"/>
                </a:solidFill>
              </a:rPr>
              <a:t>YANG DIPERHITUNGKAN</a:t>
            </a:r>
            <a:endParaRPr lang="id-ID" sz="5400" dirty="0">
              <a:solidFill>
                <a:srgbClr val="99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001000" cy="1143000"/>
          </a:xfrm>
        </p:spPr>
        <p:txBody>
          <a:bodyPr>
            <a:noAutofit/>
          </a:bodyPr>
          <a:lstStyle/>
          <a:p>
            <a:pPr algn="ctr"/>
            <a:r>
              <a:rPr lang="id-ID" sz="4400" dirty="0" smtClean="0">
                <a:solidFill>
                  <a:srgbClr val="C00000"/>
                </a:solidFill>
              </a:rPr>
              <a:t>LATAR BELAKANG TIMBULNYA HARGA TRANSFER</a:t>
            </a:r>
            <a:endParaRPr lang="id-ID" sz="4400" dirty="0">
              <a:solidFill>
                <a:srgbClr val="C00000"/>
              </a:solidFill>
            </a:endParaRPr>
          </a:p>
        </p:txBody>
      </p:sp>
      <p:sp>
        <p:nvSpPr>
          <p:cNvPr id="3" name="Content Placeholder 2"/>
          <p:cNvSpPr>
            <a:spLocks noGrp="1"/>
          </p:cNvSpPr>
          <p:nvPr>
            <p:ph idx="1"/>
          </p:nvPr>
        </p:nvSpPr>
        <p:spPr/>
        <p:txBody>
          <a:bodyPr/>
          <a:lstStyle/>
          <a:p>
            <a:pPr algn="ctr">
              <a:buNone/>
            </a:pPr>
            <a:r>
              <a:rPr lang="id-ID" dirty="0" smtClean="0"/>
              <a:t>Masalah harga transfer dijumpai dalam perusahaan yang organisasinya disusun menurut pusat – pusat laba, dan diantara pusat laba yang dibentuk terjadi transfer barang atau jasa.</a:t>
            </a:r>
          </a:p>
          <a:p>
            <a:pPr algn="ctr">
              <a:buNone/>
            </a:pPr>
            <a:r>
              <a:rPr lang="id-ID" dirty="0" smtClean="0"/>
              <a:t>PROSES DIFERENSIASI BISNIS MENYEBABKAN TIMBULNYA MASALAH HARGA TRANSFER</a:t>
            </a:r>
          </a:p>
          <a:p>
            <a:pPr algn="ctr">
              <a:buNone/>
            </a:pPr>
            <a:r>
              <a:rPr lang="id-ID" b="1" dirty="0" smtClean="0"/>
              <a:t>DIFERENSIASI : proses pembagian pekerjaan menjadi tugas – tugas yang diperlukan untuk mencapai sasaran organisasi</a:t>
            </a:r>
            <a:endParaRPr lang="id-ID"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TUJUAN HARGA TRANSFER :</a:t>
            </a:r>
            <a:endParaRPr lang="id-ID" dirty="0"/>
          </a:p>
        </p:txBody>
      </p:sp>
      <p:sp>
        <p:nvSpPr>
          <p:cNvPr id="3" name="Content Placeholder 2"/>
          <p:cNvSpPr>
            <a:spLocks noGrp="1"/>
          </p:cNvSpPr>
          <p:nvPr>
            <p:ph idx="1"/>
          </p:nvPr>
        </p:nvSpPr>
        <p:spPr/>
        <p:txBody>
          <a:bodyPr>
            <a:normAutofit fontScale="92500"/>
          </a:bodyPr>
          <a:lstStyle/>
          <a:p>
            <a:r>
              <a:rPr lang="id-ID" sz="3200" b="1" dirty="0" smtClean="0">
                <a:solidFill>
                  <a:srgbClr val="C00000"/>
                </a:solidFill>
              </a:rPr>
              <a:t>1. memberikan informasi yang relevan bagi para manajer untuk menentukan nilai optimum antara biaya dan pendapatan.</a:t>
            </a:r>
          </a:p>
          <a:p>
            <a:r>
              <a:rPr lang="id-ID" sz="3200" b="1" dirty="0" smtClean="0">
                <a:solidFill>
                  <a:srgbClr val="C00000"/>
                </a:solidFill>
              </a:rPr>
              <a:t>2. meningkatnya laba unit usaha yang sekaligus meningkatnya laba perusahaan.</a:t>
            </a:r>
          </a:p>
          <a:p>
            <a:r>
              <a:rPr lang="id-ID" sz="3200" b="1" dirty="0" smtClean="0">
                <a:solidFill>
                  <a:srgbClr val="C00000"/>
                </a:solidFill>
              </a:rPr>
              <a:t>3.mengukur  kinerja ekonomi devisi.</a:t>
            </a:r>
          </a:p>
          <a:p>
            <a:r>
              <a:rPr lang="id-ID" sz="3200" b="1" dirty="0" smtClean="0">
                <a:solidFill>
                  <a:srgbClr val="C00000"/>
                </a:solidFill>
              </a:rPr>
              <a:t>4. sederhana dan mudah dimengerti</a:t>
            </a:r>
            <a:endParaRPr lang="id-ID" sz="3200" b="1" dirty="0">
              <a:solidFill>
                <a:srgbClr val="C0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CATATAN :</a:t>
            </a:r>
            <a:endParaRPr lang="id-ID" dirty="0"/>
          </a:p>
        </p:txBody>
      </p:sp>
      <p:sp>
        <p:nvSpPr>
          <p:cNvPr id="3" name="Content Placeholder 2"/>
          <p:cNvSpPr>
            <a:spLocks noGrp="1"/>
          </p:cNvSpPr>
          <p:nvPr>
            <p:ph idx="1"/>
          </p:nvPr>
        </p:nvSpPr>
        <p:spPr/>
        <p:txBody>
          <a:bodyPr>
            <a:normAutofit/>
          </a:bodyPr>
          <a:lstStyle/>
          <a:p>
            <a:pPr algn="ctr">
              <a:buNone/>
            </a:pPr>
            <a:r>
              <a:rPr lang="id-ID" sz="4000" b="1" dirty="0" smtClean="0">
                <a:solidFill>
                  <a:srgbClr val="D60093"/>
                </a:solidFill>
              </a:rPr>
              <a:t>HARGA TRANSFER SEBAIKNYA SAMA DENGAN HARGA YANG AKAN DIKENAKAN SEANDAINYA PRODUK TERSEBUT DIJUAL KEKONSUMEN LUAR ATAU DIBELI DARI PEMASOK LUAR</a:t>
            </a:r>
            <a:endParaRPr lang="id-ID" sz="4000" b="1" dirty="0">
              <a:solidFill>
                <a:srgbClr val="D60093"/>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sz="7200" dirty="0" smtClean="0"/>
              <a:t>BAB VI </a:t>
            </a:r>
            <a:endParaRPr lang="id-ID" sz="7200" dirty="0"/>
          </a:p>
        </p:txBody>
      </p:sp>
      <p:sp>
        <p:nvSpPr>
          <p:cNvPr id="3" name="Content Placeholder 2"/>
          <p:cNvSpPr>
            <a:spLocks noGrp="1"/>
          </p:cNvSpPr>
          <p:nvPr>
            <p:ph idx="1"/>
          </p:nvPr>
        </p:nvSpPr>
        <p:spPr/>
        <p:txBody>
          <a:bodyPr>
            <a:noAutofit/>
          </a:bodyPr>
          <a:lstStyle/>
          <a:p>
            <a:pPr algn="ctr">
              <a:buNone/>
            </a:pPr>
            <a:r>
              <a:rPr lang="id-ID" sz="6600" dirty="0" smtClean="0"/>
              <a:t>MENGUKUR DAN MENGENDALIKAN ASET YANG DIKELOLA</a:t>
            </a:r>
            <a:endParaRPr lang="id-ID" sz="66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solidFill>
                  <a:schemeClr val="tx1">
                    <a:lumMod val="95000"/>
                    <a:lumOff val="5000"/>
                  </a:schemeClr>
                </a:solidFill>
              </a:rPr>
              <a:t>TUJUAN PENGUKURAN</a:t>
            </a:r>
            <a:endParaRPr lang="id-ID" dirty="0">
              <a:solidFill>
                <a:schemeClr val="tx1">
                  <a:lumMod val="95000"/>
                  <a:lumOff val="5000"/>
                </a:schemeClr>
              </a:solidFill>
            </a:endParaRPr>
          </a:p>
        </p:txBody>
      </p:sp>
      <p:sp>
        <p:nvSpPr>
          <p:cNvPr id="3" name="Content Placeholder 2"/>
          <p:cNvSpPr>
            <a:spLocks noGrp="1"/>
          </p:cNvSpPr>
          <p:nvPr>
            <p:ph idx="1"/>
          </p:nvPr>
        </p:nvSpPr>
        <p:spPr>
          <a:xfrm>
            <a:off x="228600" y="1609416"/>
            <a:ext cx="8001000" cy="4846320"/>
          </a:xfrm>
        </p:spPr>
        <p:txBody>
          <a:bodyPr>
            <a:noAutofit/>
          </a:bodyPr>
          <a:lstStyle/>
          <a:p>
            <a:pPr marL="914400" indent="-914400">
              <a:buFont typeface="+mj-lt"/>
              <a:buAutoNum type="arabicPeriod"/>
            </a:pPr>
            <a:r>
              <a:rPr lang="id-ID" sz="4800" smtClean="0">
                <a:solidFill>
                  <a:srgbClr val="990000"/>
                </a:solidFill>
              </a:rPr>
              <a:t>M</a:t>
            </a:r>
            <a:r>
              <a:rPr lang="id-ID" sz="4800" smtClean="0">
                <a:solidFill>
                  <a:srgbClr val="990000"/>
                </a:solidFill>
              </a:rPr>
              <a:t>emberikan </a:t>
            </a:r>
            <a:r>
              <a:rPr lang="id-ID" sz="4800" dirty="0" smtClean="0">
                <a:solidFill>
                  <a:srgbClr val="990000"/>
                </a:solidFill>
              </a:rPr>
              <a:t>informasi yang berguna untuk membuat keputusan tentang pemanfaatan aset</a:t>
            </a:r>
          </a:p>
          <a:p>
            <a:pPr marL="914400" indent="-914400">
              <a:buFont typeface="+mj-lt"/>
              <a:buAutoNum type="arabicPeriod"/>
            </a:pPr>
            <a:r>
              <a:rPr lang="id-ID" sz="4800" smtClean="0">
                <a:solidFill>
                  <a:srgbClr val="990000"/>
                </a:solidFill>
              </a:rPr>
              <a:t>Mengukur </a:t>
            </a:r>
            <a:r>
              <a:rPr lang="id-ID" sz="4800" dirty="0" smtClean="0">
                <a:solidFill>
                  <a:srgbClr val="990000"/>
                </a:solidFill>
              </a:rPr>
              <a:t>kinerja unit usaha</a:t>
            </a:r>
            <a:endParaRPr lang="id-ID" sz="4800" dirty="0">
              <a:solidFill>
                <a:srgbClr val="99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ASET YANG MENJADI PERHATIAN :</a:t>
            </a:r>
            <a:endParaRPr lang="id-ID" dirty="0"/>
          </a:p>
        </p:txBody>
      </p:sp>
      <p:sp>
        <p:nvSpPr>
          <p:cNvPr id="3" name="Content Placeholder 2"/>
          <p:cNvSpPr>
            <a:spLocks noGrp="1"/>
          </p:cNvSpPr>
          <p:nvPr>
            <p:ph idx="1"/>
          </p:nvPr>
        </p:nvSpPr>
        <p:spPr/>
        <p:txBody>
          <a:bodyPr>
            <a:normAutofit/>
          </a:bodyPr>
          <a:lstStyle/>
          <a:p>
            <a:pPr marL="1143000" indent="-1143000">
              <a:buFont typeface="+mj-lt"/>
              <a:buAutoNum type="arabicPeriod"/>
            </a:pPr>
            <a:r>
              <a:rPr lang="id-ID" sz="6000" smtClean="0">
                <a:solidFill>
                  <a:srgbClr val="006600"/>
                </a:solidFill>
              </a:rPr>
              <a:t>aset  </a:t>
            </a:r>
            <a:r>
              <a:rPr lang="id-ID" sz="6000" dirty="0" smtClean="0">
                <a:solidFill>
                  <a:srgbClr val="006600"/>
                </a:solidFill>
              </a:rPr>
              <a:t>yang disewagunausahakan</a:t>
            </a:r>
          </a:p>
          <a:p>
            <a:pPr marL="1143000" indent="-1143000">
              <a:buFont typeface="+mj-lt"/>
              <a:buAutoNum type="arabicPeriod"/>
            </a:pPr>
            <a:r>
              <a:rPr lang="id-ID" sz="6000" smtClean="0">
                <a:solidFill>
                  <a:srgbClr val="006600"/>
                </a:solidFill>
              </a:rPr>
              <a:t>aset </a:t>
            </a:r>
            <a:r>
              <a:rPr lang="id-ID" sz="6000" dirty="0" smtClean="0">
                <a:solidFill>
                  <a:srgbClr val="006600"/>
                </a:solidFill>
              </a:rPr>
              <a:t>yang menganggur</a:t>
            </a:r>
            <a:endParaRPr lang="id-ID" sz="6000" dirty="0">
              <a:solidFill>
                <a:srgbClr val="0066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3600" dirty="0" smtClean="0"/>
              <a:t>DUA (2) METODE YANG DASETIGUNAKAN UNTUK MENGUKUR ASET : </a:t>
            </a:r>
            <a:endParaRPr lang="id-ID" sz="3600" dirty="0"/>
          </a:p>
        </p:txBody>
      </p:sp>
      <p:sp>
        <p:nvSpPr>
          <p:cNvPr id="3" name="Content Placeholder 2"/>
          <p:cNvSpPr>
            <a:spLocks noGrp="1"/>
          </p:cNvSpPr>
          <p:nvPr>
            <p:ph idx="1"/>
          </p:nvPr>
        </p:nvSpPr>
        <p:spPr/>
        <p:txBody>
          <a:bodyPr>
            <a:normAutofit/>
          </a:bodyPr>
          <a:lstStyle/>
          <a:p>
            <a:pPr marL="742950" indent="-742950">
              <a:buFont typeface="+mj-lt"/>
              <a:buAutoNum type="arabicPeriod"/>
            </a:pPr>
            <a:endParaRPr lang="id-ID" sz="4400" dirty="0" smtClean="0">
              <a:solidFill>
                <a:srgbClr val="660066"/>
              </a:solidFill>
            </a:endParaRPr>
          </a:p>
          <a:p>
            <a:pPr marL="742950" indent="-742950">
              <a:buFont typeface="+mj-lt"/>
              <a:buAutoNum type="arabicPeriod"/>
            </a:pPr>
            <a:r>
              <a:rPr lang="id-ID" sz="4400" smtClean="0">
                <a:solidFill>
                  <a:srgbClr val="660066"/>
                </a:solidFill>
              </a:rPr>
              <a:t>ROI </a:t>
            </a:r>
            <a:r>
              <a:rPr lang="id-ID" sz="4400" dirty="0" smtClean="0">
                <a:solidFill>
                  <a:srgbClr val="660066"/>
                </a:solidFill>
              </a:rPr>
              <a:t>(Return On Investment )</a:t>
            </a:r>
          </a:p>
          <a:p>
            <a:pPr marL="742950" indent="-742950">
              <a:buFont typeface="+mj-lt"/>
              <a:buAutoNum type="arabicPeriod"/>
            </a:pPr>
            <a:r>
              <a:rPr lang="id-ID" sz="4400" smtClean="0">
                <a:solidFill>
                  <a:srgbClr val="660066"/>
                </a:solidFill>
              </a:rPr>
              <a:t>EVA </a:t>
            </a:r>
            <a:r>
              <a:rPr lang="id-ID" sz="4400" dirty="0" smtClean="0">
                <a:solidFill>
                  <a:srgbClr val="660066"/>
                </a:solidFill>
              </a:rPr>
              <a:t>(Economic Value Added)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584960"/>
          </a:xfrm>
        </p:spPr>
        <p:txBody>
          <a:bodyPr>
            <a:normAutofit fontScale="90000"/>
          </a:bodyPr>
          <a:lstStyle/>
          <a:p>
            <a:pPr algn="ctr"/>
            <a:r>
              <a:rPr lang="id-ID" dirty="0" smtClean="0"/>
              <a:t>BAB I</a:t>
            </a:r>
            <a:br>
              <a:rPr lang="id-ID" dirty="0" smtClean="0"/>
            </a:br>
            <a:r>
              <a:rPr lang="id-ID" dirty="0" smtClean="0"/>
              <a:t>SIFAT SISTIM PENGENDALIAN MANAJEMEN</a:t>
            </a:r>
            <a:endParaRPr lang="id-ID" dirty="0"/>
          </a:p>
        </p:txBody>
      </p:sp>
      <p:sp>
        <p:nvSpPr>
          <p:cNvPr id="3" name="Content Placeholder 2"/>
          <p:cNvSpPr>
            <a:spLocks noGrp="1"/>
          </p:cNvSpPr>
          <p:nvPr>
            <p:ph idx="1"/>
          </p:nvPr>
        </p:nvSpPr>
        <p:spPr>
          <a:xfrm>
            <a:off x="457200" y="2362200"/>
            <a:ext cx="7239000" cy="4093536"/>
          </a:xfrm>
        </p:spPr>
        <p:txBody>
          <a:bodyPr/>
          <a:lstStyle/>
          <a:p>
            <a:pPr marL="514350" indent="-514350">
              <a:buFont typeface="+mj-lt"/>
              <a:buAutoNum type="alphaUcPeriod"/>
            </a:pPr>
            <a:r>
              <a:rPr lang="id-ID" dirty="0" smtClean="0"/>
              <a:t>KONSEP DASAR PENGENDALIAN MANAJEMEN</a:t>
            </a:r>
          </a:p>
          <a:p>
            <a:pPr marL="971550" lvl="1" indent="-571500">
              <a:buClr>
                <a:srgbClr val="FF0000"/>
              </a:buClr>
              <a:buFont typeface="Wingdings" pitchFamily="2" charset="2"/>
              <a:buChar char="v"/>
            </a:pPr>
            <a:r>
              <a:rPr lang="id-ID" dirty="0" smtClean="0"/>
              <a:t>DEFINISI SISTIM</a:t>
            </a:r>
          </a:p>
          <a:p>
            <a:pPr marL="971550" lvl="1" indent="-571500">
              <a:buClr>
                <a:srgbClr val="FF0000"/>
              </a:buClr>
              <a:buFont typeface="Wingdings" pitchFamily="2" charset="2"/>
              <a:buChar char="v"/>
            </a:pPr>
            <a:r>
              <a:rPr lang="id-ID" dirty="0" smtClean="0"/>
              <a:t>DEFINISI PENGENDALIAN</a:t>
            </a:r>
          </a:p>
          <a:p>
            <a:pPr marL="971550" lvl="1" indent="-571500">
              <a:buClr>
                <a:srgbClr val="FF0000"/>
              </a:buClr>
              <a:buFont typeface="Wingdings" pitchFamily="2" charset="2"/>
              <a:buChar char="v"/>
            </a:pPr>
            <a:r>
              <a:rPr lang="id-ID" dirty="0" smtClean="0"/>
              <a:t>DEFINISI MANAJEMEN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1676400"/>
          </a:xfrm>
        </p:spPr>
        <p:txBody>
          <a:bodyPr/>
          <a:lstStyle/>
          <a:p>
            <a:pPr algn="ctr"/>
            <a:r>
              <a:rPr lang="id-ID" sz="5400" smtClean="0"/>
              <a:t>Bab vii</a:t>
            </a:r>
            <a:endParaRPr lang="id-ID" sz="5400"/>
          </a:p>
        </p:txBody>
      </p:sp>
      <p:sp>
        <p:nvSpPr>
          <p:cNvPr id="3" name="Subtitle 2"/>
          <p:cNvSpPr>
            <a:spLocks noGrp="1"/>
          </p:cNvSpPr>
          <p:nvPr>
            <p:ph type="subTitle" idx="1"/>
          </p:nvPr>
        </p:nvSpPr>
        <p:spPr>
          <a:xfrm>
            <a:off x="3124200" y="2819400"/>
            <a:ext cx="5791200" cy="1821712"/>
          </a:xfrm>
        </p:spPr>
        <p:txBody>
          <a:bodyPr>
            <a:noAutofit/>
          </a:bodyPr>
          <a:lstStyle/>
          <a:p>
            <a:pPr algn="just"/>
            <a:r>
              <a:rPr lang="id-ID" sz="6000" smtClean="0">
                <a:latin typeface="Algerian" pitchFamily="82" charset="0"/>
              </a:rPr>
              <a:t>Perencanaan strategis</a:t>
            </a:r>
            <a:endParaRPr lang="id-ID" sz="6000">
              <a:latin typeface="Algerian" pitchFamily="82"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661160"/>
          </a:xfrm>
        </p:spPr>
        <p:txBody>
          <a:bodyPr>
            <a:normAutofit/>
          </a:bodyPr>
          <a:lstStyle/>
          <a:p>
            <a:r>
              <a:rPr lang="id-ID" smtClean="0"/>
              <a:t>Perencanaan strategis = misi perusahaan</a:t>
            </a:r>
            <a:endParaRPr lang="id-ID"/>
          </a:p>
        </p:txBody>
      </p:sp>
      <p:graphicFrame>
        <p:nvGraphicFramePr>
          <p:cNvPr id="4" name="Content Placeholder 3"/>
          <p:cNvGraphicFramePr>
            <a:graphicFrameLocks noGrp="1"/>
          </p:cNvGraphicFramePr>
          <p:nvPr>
            <p:ph idx="1"/>
          </p:nvPr>
        </p:nvGraphicFramePr>
        <p:xfrm>
          <a:off x="457200" y="2362200"/>
          <a:ext cx="7239000" cy="4094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id-ID" smtClean="0"/>
              <a:t>definisi perencanaan straregi :</a:t>
            </a:r>
            <a:endParaRPr lang="id-ID"/>
          </a:p>
        </p:txBody>
      </p:sp>
      <p:sp>
        <p:nvSpPr>
          <p:cNvPr id="3" name="Content Placeholder 2"/>
          <p:cNvSpPr>
            <a:spLocks noGrp="1"/>
          </p:cNvSpPr>
          <p:nvPr>
            <p:ph idx="1"/>
          </p:nvPr>
        </p:nvSpPr>
        <p:spPr/>
        <p:txBody>
          <a:bodyPr>
            <a:noAutofit/>
          </a:bodyPr>
          <a:lstStyle/>
          <a:p>
            <a:pPr algn="ctr">
              <a:buNone/>
            </a:pPr>
            <a:r>
              <a:rPr lang="id-ID" sz="4000" smtClean="0"/>
              <a:t>Perencanaan jangka panjang yang bersifat umum dan didalamnya mencakup pengembangan </a:t>
            </a:r>
            <a:r>
              <a:rPr lang="id-ID" sz="4000" smtClean="0">
                <a:solidFill>
                  <a:srgbClr val="0070C0"/>
                </a:solidFill>
                <a:latin typeface="Algerian" pitchFamily="82" charset="0"/>
              </a:rPr>
              <a:t>misi </a:t>
            </a:r>
            <a:r>
              <a:rPr lang="id-ID" sz="4000" smtClean="0"/>
              <a:t>organisasi serta tujuan – tujuan pokok yang akan dicapai organisasi secara keseluruhan</a:t>
            </a:r>
            <a:endParaRPr lang="id-ID" sz="40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id-ID" smtClean="0"/>
              <a:t>Perbedaan formula strategi dengan perencanaan strategi</a:t>
            </a:r>
            <a:endParaRPr lang="id-ID"/>
          </a:p>
        </p:txBody>
      </p:sp>
      <p:graphicFrame>
        <p:nvGraphicFramePr>
          <p:cNvPr id="4" name="Content Placeholder 3"/>
          <p:cNvGraphicFramePr>
            <a:graphicFrameLocks noGrp="1"/>
          </p:cNvGraphicFramePr>
          <p:nvPr>
            <p:ph idx="1"/>
          </p:nvPr>
        </p:nvGraphicFramePr>
        <p:xfrm>
          <a:off x="228600" y="1981200"/>
          <a:ext cx="8458200" cy="4211320"/>
        </p:xfrm>
        <a:graphic>
          <a:graphicData uri="http://schemas.openxmlformats.org/drawingml/2006/table">
            <a:tbl>
              <a:tblPr firstRow="1" bandRow="1">
                <a:tableStyleId>{5C22544A-7EE6-4342-B048-85BDC9FD1C3A}</a:tableStyleId>
              </a:tblPr>
              <a:tblGrid>
                <a:gridCol w="2492944"/>
                <a:gridCol w="2581976"/>
                <a:gridCol w="3383280"/>
              </a:tblGrid>
              <a:tr h="370840">
                <a:tc>
                  <a:txBody>
                    <a:bodyPr/>
                    <a:lstStyle/>
                    <a:p>
                      <a:endParaRPr lang="id-ID"/>
                    </a:p>
                  </a:txBody>
                  <a:tcPr/>
                </a:tc>
                <a:tc>
                  <a:txBody>
                    <a:bodyPr/>
                    <a:lstStyle/>
                    <a:p>
                      <a:r>
                        <a:rPr lang="id-ID" smtClean="0"/>
                        <a:t>Formula strategi</a:t>
                      </a:r>
                      <a:endParaRPr lang="id-ID"/>
                    </a:p>
                  </a:txBody>
                  <a:tcPr/>
                </a:tc>
                <a:tc>
                  <a:txBody>
                    <a:bodyPr/>
                    <a:lstStyle/>
                    <a:p>
                      <a:pPr algn="just"/>
                      <a:r>
                        <a:rPr lang="id-ID" smtClean="0"/>
                        <a:t>Perencanaan strategi</a:t>
                      </a:r>
                      <a:endParaRPr lang="id-ID"/>
                    </a:p>
                  </a:txBody>
                  <a:tcPr/>
                </a:tc>
              </a:tr>
              <a:tr h="153035">
                <a:tc>
                  <a:txBody>
                    <a:bodyPr/>
                    <a:lstStyle/>
                    <a:p>
                      <a:r>
                        <a:rPr lang="id-ID" smtClean="0"/>
                        <a:t>Proses/pembuatan</a:t>
                      </a:r>
                      <a:endParaRPr lang="id-ID"/>
                    </a:p>
                  </a:txBody>
                  <a:tcPr/>
                </a:tc>
                <a:tc>
                  <a:txBody>
                    <a:bodyPr/>
                    <a:lstStyle/>
                    <a:p>
                      <a:r>
                        <a:rPr lang="id-ID" smtClean="0"/>
                        <a:t>a. Memuat stategi</a:t>
                      </a:r>
                      <a:r>
                        <a:rPr lang="id-ID" baseline="0" smtClean="0"/>
                        <a:t> baru</a:t>
                      </a:r>
                      <a:endParaRPr lang="id-ID"/>
                    </a:p>
                  </a:txBody>
                  <a:tcPr/>
                </a:tc>
                <a:tc>
                  <a:txBody>
                    <a:bodyPr/>
                    <a:lstStyle/>
                    <a:p>
                      <a:r>
                        <a:rPr lang="id-ID" smtClean="0"/>
                        <a:t>a. Memutuskan bagaimana mengimplemetasikan</a:t>
                      </a:r>
                      <a:r>
                        <a:rPr lang="id-ID" baseline="0" smtClean="0"/>
                        <a:t> strategi</a:t>
                      </a:r>
                      <a:endParaRPr lang="id-ID"/>
                    </a:p>
                  </a:txBody>
                  <a:tcPr/>
                </a:tc>
              </a:tr>
              <a:tr h="370840">
                <a:tc>
                  <a:txBody>
                    <a:bodyPr/>
                    <a:lstStyle/>
                    <a:p>
                      <a:endParaRPr lang="id-ID"/>
                    </a:p>
                  </a:txBody>
                  <a:tcPr/>
                </a:tc>
                <a:tc>
                  <a:txBody>
                    <a:bodyPr/>
                    <a:lstStyle/>
                    <a:p>
                      <a:r>
                        <a:rPr lang="id-ID" smtClean="0"/>
                        <a:t>b. Manajemen menentukan</a:t>
                      </a:r>
                      <a:r>
                        <a:rPr lang="id-ID" baseline="0" smtClean="0"/>
                        <a:t> cita-cita organisasi dan menciptakan strategi-strategi utama untuk mencapai cita-cita tersebut</a:t>
                      </a:r>
                      <a:endParaRPr lang="id-ID"/>
                    </a:p>
                  </a:txBody>
                  <a:tcPr/>
                </a:tc>
                <a:tc>
                  <a:txBody>
                    <a:bodyPr/>
                    <a:lstStyle/>
                    <a:p>
                      <a:r>
                        <a:rPr lang="id-ID" smtClean="0"/>
                        <a:t>b. Mengembangkan</a:t>
                      </a:r>
                      <a:r>
                        <a:rPr lang="id-ID" baseline="0" smtClean="0"/>
                        <a:t> program-program untuk melaksanakan dan mencapai cita-cita organisasi</a:t>
                      </a:r>
                      <a:endParaRPr lang="id-ID"/>
                    </a:p>
                  </a:txBody>
                  <a:tcPr/>
                </a:tc>
              </a:tr>
              <a:tr h="370840">
                <a:tc>
                  <a:txBody>
                    <a:bodyPr/>
                    <a:lstStyle/>
                    <a:p>
                      <a:r>
                        <a:rPr lang="id-ID" smtClean="0"/>
                        <a:t>sistematis</a:t>
                      </a:r>
                      <a:endParaRPr lang="id-ID"/>
                    </a:p>
                  </a:txBody>
                  <a:tcPr/>
                </a:tc>
                <a:tc>
                  <a:txBody>
                    <a:bodyPr/>
                    <a:lstStyle/>
                    <a:p>
                      <a:r>
                        <a:rPr lang="id-ID" smtClean="0"/>
                        <a:t>Tidak sistematis, dapat muncul kapan saja dan dari siapa saja dalam organisasi</a:t>
                      </a:r>
                      <a:endParaRPr lang="id-ID"/>
                    </a:p>
                  </a:txBody>
                  <a:tcPr/>
                </a:tc>
                <a:tc>
                  <a:txBody>
                    <a:bodyPr/>
                    <a:lstStyle/>
                    <a:p>
                      <a:r>
                        <a:rPr lang="id-ID" smtClean="0"/>
                        <a:t>Sistematis, karena</a:t>
                      </a:r>
                      <a:r>
                        <a:rPr lang="id-ID" baseline="0" smtClean="0"/>
                        <a:t> ada perencanaan strategis tahunan dengan jadwal yang ditentukan.</a:t>
                      </a:r>
                      <a:endParaRPr lang="id-ID"/>
                    </a:p>
                  </a:txBody>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mtClean="0"/>
              <a:t>Karakteristik perencanaan strategi :</a:t>
            </a:r>
            <a:endParaRPr lang="id-ID"/>
          </a:p>
        </p:txBody>
      </p:sp>
      <p:sp>
        <p:nvSpPr>
          <p:cNvPr id="3" name="Content Placeholder 2"/>
          <p:cNvSpPr>
            <a:spLocks noGrp="1"/>
          </p:cNvSpPr>
          <p:nvPr>
            <p:ph idx="1"/>
          </p:nvPr>
        </p:nvSpPr>
        <p:spPr/>
        <p:txBody>
          <a:bodyPr/>
          <a:lstStyle/>
          <a:p>
            <a:pPr marL="514350" indent="-514350" algn="just">
              <a:buFont typeface="+mj-lt"/>
              <a:buAutoNum type="arabicPeriod"/>
            </a:pPr>
            <a:r>
              <a:rPr lang="id-ID" smtClean="0"/>
              <a:t>Apa yang harus dikerjakan?</a:t>
            </a:r>
          </a:p>
          <a:p>
            <a:pPr marL="514350" indent="-514350" algn="just">
              <a:buFont typeface="+mj-lt"/>
              <a:buAutoNum type="arabicPeriod"/>
            </a:pPr>
            <a:r>
              <a:rPr lang="id-ID" smtClean="0"/>
              <a:t>Kapan harus dilaksanakan dan diselesaikan?</a:t>
            </a:r>
          </a:p>
          <a:p>
            <a:pPr marL="514350" indent="-514350" algn="just">
              <a:buFont typeface="+mj-lt"/>
              <a:buAutoNum type="arabicPeriod"/>
            </a:pPr>
            <a:r>
              <a:rPr lang="id-ID" smtClean="0"/>
              <a:t>Dimana tempat pelaksanaannya?</a:t>
            </a:r>
          </a:p>
          <a:p>
            <a:pPr marL="514350" indent="-514350" algn="just">
              <a:buFont typeface="+mj-lt"/>
              <a:buAutoNum type="arabicPeriod"/>
            </a:pPr>
            <a:r>
              <a:rPr lang="id-ID" smtClean="0"/>
              <a:t>Siapa penganggung jawabnya?</a:t>
            </a:r>
          </a:p>
          <a:p>
            <a:pPr marL="514350" indent="-514350" algn="just">
              <a:buFont typeface="+mj-lt"/>
              <a:buAutoNum type="arabicPeriod"/>
            </a:pPr>
            <a:r>
              <a:rPr lang="id-ID" smtClean="0"/>
              <a:t>Bagaimana cara melaksanakannya?</a:t>
            </a:r>
          </a:p>
          <a:p>
            <a:pPr marL="514350" indent="-514350" algn="just">
              <a:buFont typeface="+mj-lt"/>
              <a:buAutoNum type="arabicPeriod"/>
            </a:pPr>
            <a:r>
              <a:rPr lang="id-ID" smtClean="0"/>
              <a:t>Berapa banyak waktu dan sumberdaya yang dibutuhkan untuk mencapai tujuan organisasi?</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mtClean="0"/>
              <a:t>Manfaat perencanaan strategis :</a:t>
            </a:r>
            <a:endParaRPr lang="id-ID"/>
          </a:p>
        </p:txBody>
      </p:sp>
      <p:sp>
        <p:nvSpPr>
          <p:cNvPr id="3" name="Content Placeholder 2"/>
          <p:cNvSpPr>
            <a:spLocks noGrp="1"/>
          </p:cNvSpPr>
          <p:nvPr>
            <p:ph idx="1"/>
          </p:nvPr>
        </p:nvSpPr>
        <p:spPr>
          <a:xfrm>
            <a:off x="457200" y="1609416"/>
            <a:ext cx="7620000" cy="4846320"/>
          </a:xfrm>
        </p:spPr>
        <p:txBody>
          <a:bodyPr>
            <a:normAutofit fontScale="92500"/>
          </a:bodyPr>
          <a:lstStyle/>
          <a:p>
            <a:pPr marL="514350" indent="-514350" algn="just">
              <a:buFont typeface="+mj-lt"/>
              <a:buAutoNum type="arabicPeriod"/>
            </a:pPr>
            <a:r>
              <a:rPr lang="id-ID" smtClean="0"/>
              <a:t>Membuat kerangka kerja untuk mengembangkan anggaran tahunan dan menfasilitasi keputusan alokasi sumber daya yang optimal yang mendukung opsi-opsi strategi kunci</a:t>
            </a:r>
          </a:p>
          <a:p>
            <a:pPr marL="514350" indent="-514350" algn="just">
              <a:buFont typeface="+mj-lt"/>
              <a:buAutoNum type="arabicPeriod"/>
            </a:pPr>
            <a:r>
              <a:rPr lang="id-ID" smtClean="0"/>
              <a:t>Alat pengembangan manajemen, artinya alat pendidikan dan pelatihan manajemen yang unggul dalam mengimplementasikan strategi perusahaan.</a:t>
            </a:r>
          </a:p>
          <a:p>
            <a:pPr marL="514350" indent="-514350" algn="just">
              <a:buFont typeface="+mj-lt"/>
              <a:buAutoNum type="arabicPeriod"/>
            </a:pPr>
            <a:r>
              <a:rPr lang="id-ID" smtClean="0"/>
              <a:t>Memaksa manajer untuk menyediakan waktu guna memikirkan masalah-masalah jangka panjang yang penting</a:t>
            </a:r>
          </a:p>
          <a:p>
            <a:pPr marL="514350" indent="-514350" algn="just">
              <a:buFont typeface="+mj-lt"/>
              <a:buAutoNum type="arabicPeriod"/>
            </a:pPr>
            <a:r>
              <a:rPr lang="id-ID" smtClean="0"/>
              <a:t>Alat untuk menyatukan dan mensejajarkan manajer dengan strategi perusahaan.</a:t>
            </a:r>
            <a:endParaRPr lang="id-ID"/>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mtClean="0"/>
              <a:t>Keterbatasan perencanaan strategis :</a:t>
            </a:r>
            <a:endParaRPr lang="id-ID"/>
          </a:p>
        </p:txBody>
      </p:sp>
      <p:sp>
        <p:nvSpPr>
          <p:cNvPr id="3" name="Content Placeholder 2"/>
          <p:cNvSpPr>
            <a:spLocks noGrp="1"/>
          </p:cNvSpPr>
          <p:nvPr>
            <p:ph idx="1"/>
          </p:nvPr>
        </p:nvSpPr>
        <p:spPr>
          <a:xfrm>
            <a:off x="457200" y="1609416"/>
            <a:ext cx="7772400" cy="4846320"/>
          </a:xfrm>
        </p:spPr>
        <p:txBody>
          <a:bodyPr/>
          <a:lstStyle/>
          <a:p>
            <a:pPr marL="514350" indent="-514350" algn="just">
              <a:buFont typeface="+mj-lt"/>
              <a:buAutoNum type="arabicPeriod"/>
            </a:pPr>
            <a:r>
              <a:rPr lang="id-ID" smtClean="0"/>
              <a:t>Perencanaan strategis selalu berakhir menjadi birokrasi yang mebosankan, ditandai dengan pengisian formulir-formulir</a:t>
            </a:r>
          </a:p>
          <a:p>
            <a:pPr marL="514350" indent="-514350" algn="just">
              <a:buFont typeface="+mj-lt"/>
              <a:buAutoNum type="arabicPeriod"/>
            </a:pPr>
            <a:r>
              <a:rPr lang="id-ID" smtClean="0"/>
              <a:t>Selalu menciptakan departemen-departemen strategis yang besar sehingga mengabaikan input dari manajemen bawah</a:t>
            </a:r>
          </a:p>
          <a:p>
            <a:pPr marL="514350" indent="-514350" algn="just">
              <a:buFont typeface="+mj-lt"/>
              <a:buAutoNum type="arabicPeriod"/>
            </a:pPr>
            <a:r>
              <a:rPr lang="id-ID" smtClean="0"/>
              <a:t>Memakan waktu yang lama dan mahal</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mtClean="0"/>
              <a:t>Penanggung jawab perecanaan strategis :</a:t>
            </a:r>
            <a:endParaRPr lang="id-ID"/>
          </a:p>
        </p:txBody>
      </p:sp>
      <p:sp>
        <p:nvSpPr>
          <p:cNvPr id="3" name="Content Placeholder 2"/>
          <p:cNvSpPr>
            <a:spLocks noGrp="1"/>
          </p:cNvSpPr>
          <p:nvPr>
            <p:ph idx="1"/>
          </p:nvPr>
        </p:nvSpPr>
        <p:spPr/>
        <p:txBody>
          <a:bodyPr/>
          <a:lstStyle/>
          <a:p>
            <a:r>
              <a:rPr lang="id-ID" sz="4800" smtClean="0">
                <a:latin typeface="Algerian" pitchFamily="82" charset="0"/>
              </a:rPr>
              <a:t>Top level manajer</a:t>
            </a:r>
          </a:p>
          <a:p>
            <a:r>
              <a:rPr lang="id-ID" sz="4800" smtClean="0">
                <a:latin typeface="Algerian" pitchFamily="82" charset="0"/>
              </a:rPr>
              <a:t>Kabag.</a:t>
            </a:r>
          </a:p>
          <a:p>
            <a:r>
              <a:rPr lang="id-ID" sz="4800" smtClean="0">
                <a:latin typeface="Algerian" pitchFamily="82" charset="0"/>
              </a:rPr>
              <a:t>Manajer</a:t>
            </a:r>
          </a:p>
          <a:p>
            <a:r>
              <a:rPr lang="id-ID" sz="4800" smtClean="0">
                <a:latin typeface="Algerian" pitchFamily="82" charset="0"/>
              </a:rPr>
              <a:t>Senior Manajer</a:t>
            </a:r>
          </a:p>
          <a:p>
            <a:endParaRPr lang="id-ID"/>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66868" y="533400"/>
            <a:ext cx="5105400" cy="1905000"/>
          </a:xfrm>
        </p:spPr>
        <p:txBody>
          <a:bodyPr/>
          <a:lstStyle/>
          <a:p>
            <a:pPr algn="ctr"/>
            <a:r>
              <a:rPr lang="id-ID" sz="6000" smtClean="0">
                <a:latin typeface="Algerian" pitchFamily="82" charset="0"/>
              </a:rPr>
              <a:t>Bab viii</a:t>
            </a:r>
            <a:endParaRPr lang="id-ID" sz="6000">
              <a:latin typeface="Algerian" pitchFamily="82" charset="0"/>
            </a:endParaRPr>
          </a:p>
        </p:txBody>
      </p:sp>
      <p:sp>
        <p:nvSpPr>
          <p:cNvPr id="5" name="Title 1"/>
          <p:cNvSpPr>
            <a:spLocks noGrp="1"/>
          </p:cNvSpPr>
          <p:nvPr>
            <p:ph type="subTitle" idx="1"/>
          </p:nvPr>
        </p:nvSpPr>
        <p:spPr>
          <a:xfrm>
            <a:off x="304800" y="3048000"/>
            <a:ext cx="8164513" cy="3165475"/>
          </a:xfrm>
        </p:spPr>
        <p:txBody>
          <a:bodyPr>
            <a:normAutofit/>
          </a:bodyPr>
          <a:lstStyle/>
          <a:p>
            <a:r>
              <a:rPr lang="id-ID" sz="6000" smtClean="0">
                <a:solidFill>
                  <a:schemeClr val="bg1"/>
                </a:solidFill>
                <a:latin typeface="Algerian" pitchFamily="82" charset="0"/>
              </a:rPr>
              <a:t>penyusunan anggaran</a:t>
            </a:r>
            <a:endParaRPr lang="id-ID" sz="6000">
              <a:solidFill>
                <a:schemeClr val="bg1"/>
              </a:solidFill>
              <a:latin typeface="Algerian" pitchFamily="82"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sz="5400" smtClean="0">
                <a:latin typeface="Algerian" pitchFamily="82" charset="0"/>
              </a:rPr>
              <a:t>Definisi anggaran</a:t>
            </a:r>
            <a:endParaRPr lang="id-ID" sz="5400">
              <a:latin typeface="Algerian" pitchFamily="82" charset="0"/>
            </a:endParaRPr>
          </a:p>
        </p:txBody>
      </p:sp>
      <p:sp>
        <p:nvSpPr>
          <p:cNvPr id="3" name="Content Placeholder 2"/>
          <p:cNvSpPr>
            <a:spLocks noGrp="1"/>
          </p:cNvSpPr>
          <p:nvPr>
            <p:ph idx="1"/>
          </p:nvPr>
        </p:nvSpPr>
        <p:spPr>
          <a:xfrm>
            <a:off x="457200" y="1981200"/>
            <a:ext cx="7239000" cy="4474536"/>
          </a:xfrm>
        </p:spPr>
        <p:txBody>
          <a:bodyPr>
            <a:normAutofit/>
          </a:bodyPr>
          <a:lstStyle/>
          <a:p>
            <a:pPr algn="ctr">
              <a:buNone/>
            </a:pPr>
            <a:r>
              <a:rPr lang="id-ID" sz="4000" smtClean="0">
                <a:solidFill>
                  <a:srgbClr val="FF0000"/>
                </a:solidFill>
                <a:latin typeface="Berlin Sans FB" pitchFamily="34" charset="0"/>
              </a:rPr>
              <a:t>Sejumlah uang yang dihabiskan dalam periode tertentu untuk melaksanakan suatu program, atau hasil akhir proses penyusunan rencana kerja </a:t>
            </a:r>
            <a:endParaRPr lang="id-ID" sz="4000">
              <a:solidFill>
                <a:srgbClr val="FF0000"/>
              </a:solidFill>
              <a:latin typeface="Berlin Sans FB"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SISTIM ADALAH :</a:t>
            </a:r>
            <a:endParaRPr lang="id-ID" dirty="0"/>
          </a:p>
        </p:txBody>
      </p:sp>
      <p:sp>
        <p:nvSpPr>
          <p:cNvPr id="3" name="Content Placeholder 2"/>
          <p:cNvSpPr>
            <a:spLocks noGrp="1"/>
          </p:cNvSpPr>
          <p:nvPr>
            <p:ph idx="1"/>
          </p:nvPr>
        </p:nvSpPr>
        <p:spPr/>
        <p:txBody>
          <a:bodyPr/>
          <a:lstStyle/>
          <a:p>
            <a:r>
              <a:rPr lang="id-ID" dirty="0" smtClean="0">
                <a:solidFill>
                  <a:srgbClr val="00B050"/>
                </a:solidFill>
              </a:rPr>
              <a:t>RANGKAIAN LANGKAH-LANGKAH YANG BERIRAMA, TERKOORDINASI DAN BERULANG YANG DIMAKSUDKAN UNTUK MENCAPAI SUATU TUJUAN TERTENTU</a:t>
            </a:r>
          </a:p>
          <a:p>
            <a:r>
              <a:rPr lang="id-ID" dirty="0" smtClean="0">
                <a:solidFill>
                  <a:srgbClr val="0000FF"/>
                </a:solidFill>
              </a:rPr>
              <a:t>DUA ELEMEN ATAU LEBIH YANG SALING BEKERJASAMA UNTUK MENCAPAI TUJUAN TERTENTU.</a:t>
            </a:r>
            <a:endParaRPr lang="id-ID" dirty="0">
              <a:solidFill>
                <a:srgbClr val="0000FF"/>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id-ID" sz="4800" smtClean="0">
                <a:latin typeface="Algerian" pitchFamily="82" charset="0"/>
              </a:rPr>
              <a:t>Karakteristik  anggaran</a:t>
            </a:r>
            <a:endParaRPr lang="id-ID" sz="4800">
              <a:latin typeface="Algerian" pitchFamily="82" charset="0"/>
            </a:endParaRPr>
          </a:p>
        </p:txBody>
      </p:sp>
      <p:sp>
        <p:nvSpPr>
          <p:cNvPr id="3" name="Content Placeholder 2"/>
          <p:cNvSpPr>
            <a:spLocks noGrp="1"/>
          </p:cNvSpPr>
          <p:nvPr>
            <p:ph idx="1"/>
          </p:nvPr>
        </p:nvSpPr>
        <p:spPr>
          <a:xfrm>
            <a:off x="228600" y="1371600"/>
            <a:ext cx="8382000" cy="5007936"/>
          </a:xfrm>
        </p:spPr>
        <p:txBody>
          <a:bodyPr>
            <a:noAutofit/>
          </a:bodyPr>
          <a:lstStyle/>
          <a:p>
            <a:pPr marL="514350" indent="-514350">
              <a:buFont typeface="+mj-lt"/>
              <a:buAutoNum type="arabicPeriod"/>
            </a:pPr>
            <a:r>
              <a:rPr lang="id-ID" sz="2800" smtClean="0">
                <a:latin typeface="Berlin Sans FB" pitchFamily="34" charset="0"/>
              </a:rPr>
              <a:t>Anggaran dinyatakan dalam satuan keuangan/moneter dan satuan selain keuangan (unit yang terjual)</a:t>
            </a:r>
          </a:p>
          <a:p>
            <a:pPr marL="514350" indent="-514350">
              <a:buFont typeface="+mj-lt"/>
              <a:buAutoNum type="arabicPeriod"/>
            </a:pPr>
            <a:r>
              <a:rPr lang="id-ID" sz="2800" smtClean="0">
                <a:latin typeface="Berlin Sans FB" pitchFamily="34" charset="0"/>
              </a:rPr>
              <a:t>Anggaran mencakup jangka waktu tertentu, misalnya: satu / beberapa tahun</a:t>
            </a:r>
          </a:p>
          <a:p>
            <a:pPr marL="514350" indent="-514350">
              <a:buFont typeface="+mj-lt"/>
              <a:buAutoNum type="arabicPeriod"/>
            </a:pPr>
            <a:r>
              <a:rPr lang="id-ID" sz="2800" smtClean="0">
                <a:latin typeface="Berlin Sans FB" pitchFamily="34" charset="0"/>
              </a:rPr>
              <a:t>Anggaran berisi komitmen / kesanggupan manajemen untuk mencapai sasaran yag ditetapkan</a:t>
            </a:r>
          </a:p>
          <a:p>
            <a:pPr marL="514350" indent="-514350">
              <a:buFont typeface="+mj-lt"/>
              <a:buAutoNum type="arabicPeriod"/>
            </a:pPr>
            <a:r>
              <a:rPr lang="id-ID" sz="2800" smtClean="0">
                <a:latin typeface="Berlin Sans FB" pitchFamily="34" charset="0"/>
              </a:rPr>
              <a:t>Usulan anggaran disetujui oleh pihak yang berwenang lebih tinggi dari penyusun anggaran</a:t>
            </a:r>
          </a:p>
          <a:p>
            <a:pPr marL="514350" indent="-514350">
              <a:buFont typeface="+mj-lt"/>
              <a:buAutoNum type="arabicPeriod"/>
            </a:pPr>
            <a:r>
              <a:rPr lang="id-ID" sz="2800" smtClean="0">
                <a:latin typeface="Berlin Sans FB" pitchFamily="34" charset="0"/>
              </a:rPr>
              <a:t>Sekali disusun, anggaran hanya dapat diubah dalam kondisi tertentu</a:t>
            </a:r>
          </a:p>
          <a:p>
            <a:pPr marL="514350" indent="-514350">
              <a:buFont typeface="+mj-lt"/>
              <a:buAutoNum type="arabicPeriod"/>
            </a:pPr>
            <a:endParaRPr lang="id-ID" sz="2800">
              <a:latin typeface="Berlin Sans FB"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7239000" cy="1143000"/>
          </a:xfrm>
        </p:spPr>
        <p:txBody>
          <a:bodyPr>
            <a:noAutofit/>
          </a:bodyPr>
          <a:lstStyle/>
          <a:p>
            <a:pPr algn="ctr"/>
            <a:r>
              <a:rPr lang="id-ID" sz="3600" smtClean="0">
                <a:latin typeface="Algerian" pitchFamily="82" charset="0"/>
              </a:rPr>
              <a:t>Hubungan antara anggaran dengan perencanaan strategis/misi perusahaan</a:t>
            </a:r>
            <a:endParaRPr lang="id-ID" sz="3600">
              <a:latin typeface="Algerian" pitchFamily="82" charset="0"/>
            </a:endParaRPr>
          </a:p>
        </p:txBody>
      </p:sp>
      <p:sp>
        <p:nvSpPr>
          <p:cNvPr id="3" name="Content Placeholder 2"/>
          <p:cNvSpPr>
            <a:spLocks noGrp="1"/>
          </p:cNvSpPr>
          <p:nvPr>
            <p:ph idx="1"/>
          </p:nvPr>
        </p:nvSpPr>
        <p:spPr>
          <a:xfrm>
            <a:off x="457200" y="2514600"/>
            <a:ext cx="7239000" cy="3941136"/>
          </a:xfrm>
        </p:spPr>
        <p:txBody>
          <a:bodyPr>
            <a:normAutofit/>
          </a:bodyPr>
          <a:lstStyle/>
          <a:p>
            <a:pPr algn="ctr">
              <a:buNone/>
            </a:pPr>
            <a:r>
              <a:rPr lang="id-ID" sz="4800" smtClean="0"/>
              <a:t>Suatu anggaran merupakan potongan </a:t>
            </a:r>
            <a:r>
              <a:rPr lang="id-ID" sz="4800" smtClean="0">
                <a:solidFill>
                  <a:srgbClr val="FF0000"/>
                </a:solidFill>
              </a:rPr>
              <a:t>satu tahun </a:t>
            </a:r>
            <a:r>
              <a:rPr lang="id-ID" sz="4800" smtClean="0"/>
              <a:t>dari rencana strategis perusahaan</a:t>
            </a:r>
            <a:endParaRPr lang="id-ID" sz="48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id-ID" sz="4400" smtClean="0">
                <a:latin typeface="Algerian" pitchFamily="82" charset="0"/>
              </a:rPr>
              <a:t>Perbedaan anggaran dan rencana strategis</a:t>
            </a:r>
            <a:endParaRPr lang="id-ID" sz="4400">
              <a:latin typeface="Algerian" pitchFamily="82" charset="0"/>
            </a:endParaRPr>
          </a:p>
        </p:txBody>
      </p:sp>
      <p:graphicFrame>
        <p:nvGraphicFramePr>
          <p:cNvPr id="6" name="Content Placeholder 5"/>
          <p:cNvGraphicFramePr>
            <a:graphicFrameLocks noGrp="1"/>
          </p:cNvGraphicFramePr>
          <p:nvPr>
            <p:ph idx="1"/>
          </p:nvPr>
        </p:nvGraphicFramePr>
        <p:xfrm>
          <a:off x="457200" y="2057400"/>
          <a:ext cx="7620000" cy="4535823"/>
        </p:xfrm>
        <a:graphic>
          <a:graphicData uri="http://schemas.openxmlformats.org/drawingml/2006/table">
            <a:tbl>
              <a:tblPr firstRow="1" bandRow="1">
                <a:tableStyleId>{5C22544A-7EE6-4342-B048-85BDC9FD1C3A}</a:tableStyleId>
              </a:tblPr>
              <a:tblGrid>
                <a:gridCol w="2540000"/>
                <a:gridCol w="2540000"/>
                <a:gridCol w="2540000"/>
              </a:tblGrid>
              <a:tr h="1543086">
                <a:tc>
                  <a:txBody>
                    <a:bodyPr/>
                    <a:lstStyle/>
                    <a:p>
                      <a:endParaRPr lang="id-ID"/>
                    </a:p>
                  </a:txBody>
                  <a:tcPr/>
                </a:tc>
                <a:tc>
                  <a:txBody>
                    <a:bodyPr/>
                    <a:lstStyle/>
                    <a:p>
                      <a:pPr algn="ctr"/>
                      <a:r>
                        <a:rPr lang="id-ID" sz="3600" smtClean="0">
                          <a:latin typeface="Californian FB" pitchFamily="18" charset="0"/>
                        </a:rPr>
                        <a:t>Anggaran </a:t>
                      </a:r>
                      <a:endParaRPr lang="id-ID" sz="3600">
                        <a:latin typeface="Californian FB" pitchFamily="18" charset="0"/>
                      </a:endParaRPr>
                    </a:p>
                  </a:txBody>
                  <a:tcPr/>
                </a:tc>
                <a:tc>
                  <a:txBody>
                    <a:bodyPr/>
                    <a:lstStyle/>
                    <a:p>
                      <a:pPr algn="ctr"/>
                      <a:r>
                        <a:rPr lang="id-ID" sz="3600" smtClean="0">
                          <a:latin typeface="Californian FB" pitchFamily="18" charset="0"/>
                        </a:rPr>
                        <a:t>Rencana Strategis</a:t>
                      </a:r>
                      <a:endParaRPr lang="id-ID" sz="3600">
                        <a:latin typeface="Californian FB" pitchFamily="18" charset="0"/>
                      </a:endParaRPr>
                    </a:p>
                  </a:txBody>
                  <a:tcPr/>
                </a:tc>
              </a:tr>
              <a:tr h="1438257">
                <a:tc>
                  <a:txBody>
                    <a:bodyPr/>
                    <a:lstStyle/>
                    <a:p>
                      <a:r>
                        <a:rPr lang="id-ID" sz="3200" smtClean="0">
                          <a:latin typeface="Berlin Sans FB" pitchFamily="34" charset="0"/>
                        </a:rPr>
                        <a:t>Fokus</a:t>
                      </a:r>
                      <a:endParaRPr lang="id-ID" sz="3200">
                        <a:latin typeface="Berlin Sans FB" pitchFamily="34" charset="0"/>
                      </a:endParaRPr>
                    </a:p>
                  </a:txBody>
                  <a:tcPr/>
                </a:tc>
                <a:tc>
                  <a:txBody>
                    <a:bodyPr/>
                    <a:lstStyle/>
                    <a:p>
                      <a:r>
                        <a:rPr lang="id-ID" sz="3200" smtClean="0">
                          <a:latin typeface="Berlin Sans FB" pitchFamily="34" charset="0"/>
                        </a:rPr>
                        <a:t> 1 Tahun</a:t>
                      </a:r>
                      <a:endParaRPr lang="id-ID" sz="3200">
                        <a:latin typeface="Berlin Sans FB" pitchFamily="34" charset="0"/>
                      </a:endParaRPr>
                    </a:p>
                  </a:txBody>
                  <a:tcPr/>
                </a:tc>
                <a:tc>
                  <a:txBody>
                    <a:bodyPr/>
                    <a:lstStyle/>
                    <a:p>
                      <a:r>
                        <a:rPr lang="id-ID" sz="3200" smtClean="0">
                          <a:latin typeface="Berlin Sans FB" pitchFamily="34" charset="0"/>
                        </a:rPr>
                        <a:t>Beberapa Tahun</a:t>
                      </a:r>
                      <a:endParaRPr lang="id-ID" sz="3200">
                        <a:latin typeface="Berlin Sans FB" pitchFamily="34" charset="0"/>
                      </a:endParaRPr>
                    </a:p>
                  </a:txBody>
                  <a:tcPr/>
                </a:tc>
              </a:tr>
              <a:tr h="1438257">
                <a:tc>
                  <a:txBody>
                    <a:bodyPr/>
                    <a:lstStyle/>
                    <a:p>
                      <a:r>
                        <a:rPr lang="id-ID" sz="3200" smtClean="0">
                          <a:latin typeface="Berlin Sans FB" pitchFamily="34" charset="0"/>
                        </a:rPr>
                        <a:t>Inti Terstruktur</a:t>
                      </a:r>
                      <a:endParaRPr lang="id-ID" sz="3200">
                        <a:latin typeface="Berlin Sans FB" pitchFamily="34" charset="0"/>
                      </a:endParaRPr>
                    </a:p>
                  </a:txBody>
                  <a:tcPr/>
                </a:tc>
                <a:tc>
                  <a:txBody>
                    <a:bodyPr/>
                    <a:lstStyle/>
                    <a:p>
                      <a:r>
                        <a:rPr lang="id-ID" sz="3200" smtClean="0">
                          <a:latin typeface="Berlin Sans FB" pitchFamily="34" charset="0"/>
                        </a:rPr>
                        <a:t>Lini</a:t>
                      </a:r>
                      <a:r>
                        <a:rPr lang="id-ID" sz="3200" baseline="0" smtClean="0">
                          <a:latin typeface="Berlin Sans FB" pitchFamily="34" charset="0"/>
                        </a:rPr>
                        <a:t> Produk</a:t>
                      </a:r>
                      <a:endParaRPr lang="id-ID" sz="3200">
                        <a:latin typeface="Berlin Sans FB" pitchFamily="34" charset="0"/>
                      </a:endParaRPr>
                    </a:p>
                  </a:txBody>
                  <a:tcPr/>
                </a:tc>
                <a:tc>
                  <a:txBody>
                    <a:bodyPr/>
                    <a:lstStyle/>
                    <a:p>
                      <a:r>
                        <a:rPr lang="id-ID" sz="3200" smtClean="0">
                          <a:latin typeface="Berlin Sans FB" pitchFamily="34" charset="0"/>
                        </a:rPr>
                        <a:t>Pusat Pertanggung jawaban</a:t>
                      </a:r>
                      <a:endParaRPr lang="id-ID" sz="3200">
                        <a:latin typeface="Berlin Sans FB" pitchFamily="34" charset="0"/>
                      </a:endParaRPr>
                    </a:p>
                  </a:txBody>
                  <a:tcPr/>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600200"/>
          </a:xfrm>
        </p:spPr>
        <p:txBody>
          <a:bodyPr>
            <a:noAutofit/>
          </a:bodyPr>
          <a:lstStyle/>
          <a:p>
            <a:pPr algn="ctr"/>
            <a:r>
              <a:rPr lang="id-ID" sz="5400" smtClean="0">
                <a:latin typeface="Algerian" pitchFamily="82" charset="0"/>
              </a:rPr>
              <a:t>Manfaat anggaran</a:t>
            </a:r>
            <a:endParaRPr lang="id-ID" sz="5400">
              <a:latin typeface="Algerian" pitchFamily="82" charset="0"/>
            </a:endParaRPr>
          </a:p>
        </p:txBody>
      </p:sp>
      <p:sp>
        <p:nvSpPr>
          <p:cNvPr id="3" name="Content Placeholder 2"/>
          <p:cNvSpPr>
            <a:spLocks noGrp="1"/>
          </p:cNvSpPr>
          <p:nvPr>
            <p:ph idx="1"/>
          </p:nvPr>
        </p:nvSpPr>
        <p:spPr>
          <a:xfrm>
            <a:off x="457200" y="1609416"/>
            <a:ext cx="7848600" cy="4846320"/>
          </a:xfrm>
        </p:spPr>
        <p:txBody>
          <a:bodyPr>
            <a:normAutofit/>
          </a:bodyPr>
          <a:lstStyle/>
          <a:p>
            <a:pPr marL="514350" indent="-514350">
              <a:buFont typeface="+mj-lt"/>
              <a:buAutoNum type="arabicPeriod"/>
            </a:pPr>
            <a:r>
              <a:rPr lang="id-ID" sz="3600" smtClean="0">
                <a:latin typeface="Berlin Sans FB" pitchFamily="34" charset="0"/>
              </a:rPr>
              <a:t>Menyelaraskan rencana strategis</a:t>
            </a:r>
          </a:p>
          <a:p>
            <a:pPr marL="514350" indent="-514350">
              <a:buFont typeface="+mj-lt"/>
              <a:buAutoNum type="arabicPeriod"/>
            </a:pPr>
            <a:r>
              <a:rPr lang="id-ID" sz="3600" smtClean="0">
                <a:latin typeface="Berlin Sans FB" pitchFamily="34" charset="0"/>
              </a:rPr>
              <a:t>Membantu mengkordinasikan aktivitas dari beberapa manajer</a:t>
            </a:r>
          </a:p>
          <a:p>
            <a:pPr marL="514350" indent="-514350">
              <a:buFont typeface="+mj-lt"/>
              <a:buAutoNum type="arabicPeriod"/>
            </a:pPr>
            <a:r>
              <a:rPr lang="id-ID" sz="3600" smtClean="0">
                <a:latin typeface="Berlin Sans FB" pitchFamily="34" charset="0"/>
              </a:rPr>
              <a:t>Menugaskan tanggung jawab kepada manajer</a:t>
            </a:r>
          </a:p>
          <a:p>
            <a:pPr marL="514350" indent="-514350">
              <a:buFont typeface="+mj-lt"/>
              <a:buAutoNum type="arabicPeriod"/>
            </a:pPr>
            <a:r>
              <a:rPr lang="id-ID" sz="3600" smtClean="0">
                <a:latin typeface="Berlin Sans FB" pitchFamily="34" charset="0"/>
              </a:rPr>
              <a:t>Dasar untuk mengevaluasi kinerja para manajer</a:t>
            </a:r>
            <a:endParaRPr lang="id-ID" sz="3600">
              <a:latin typeface="Berlin Sans FB"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19435" t="17467" r="14284" b="47768"/>
          <a:stretch>
            <a:fillRect/>
          </a:stretch>
        </p:blipFill>
        <p:spPr bwMode="auto">
          <a:xfrm>
            <a:off x="0" y="914400"/>
            <a:ext cx="9144000" cy="5257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1026331" y="1219200"/>
            <a:ext cx="7580394"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PENGENDALIAN ADALAH :</a:t>
            </a:r>
            <a:endParaRPr lang="id-ID" dirty="0"/>
          </a:p>
        </p:txBody>
      </p:sp>
      <p:sp>
        <p:nvSpPr>
          <p:cNvPr id="3" name="Content Placeholder 2"/>
          <p:cNvSpPr>
            <a:spLocks noGrp="1"/>
          </p:cNvSpPr>
          <p:nvPr>
            <p:ph idx="1"/>
          </p:nvPr>
        </p:nvSpPr>
        <p:spPr/>
        <p:txBody>
          <a:bodyPr/>
          <a:lstStyle/>
          <a:p>
            <a:pPr>
              <a:buClr>
                <a:srgbClr val="FF0000"/>
              </a:buClr>
              <a:buFont typeface="Wingdings" pitchFamily="2" charset="2"/>
              <a:buChar char="Ø"/>
            </a:pPr>
            <a:r>
              <a:rPr lang="id-ID" dirty="0" smtClean="0"/>
              <a:t>PERANGKAT-PERANGKAT YANG MEMASTIKAN BAHWA TUJUAN STRATEGIS ORGANISASI DAPAT TERCAPAI.</a:t>
            </a:r>
          </a:p>
          <a:p>
            <a:pPr>
              <a:buClr>
                <a:srgbClr val="FF0000"/>
              </a:buClr>
              <a:buFont typeface="Wingdings" pitchFamily="2" charset="2"/>
              <a:buChar char="Ø"/>
            </a:pPr>
            <a:endParaRPr lang="id-ID" dirty="0"/>
          </a:p>
        </p:txBody>
      </p:sp>
      <p:graphicFrame>
        <p:nvGraphicFramePr>
          <p:cNvPr id="4" name="Diagram 3"/>
          <p:cNvGraphicFramePr/>
          <p:nvPr/>
        </p:nvGraphicFramePr>
        <p:xfrm>
          <a:off x="2667000" y="2590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MANAJEMEN ADALAH :</a:t>
            </a:r>
            <a:endParaRPr lang="id-ID" dirty="0"/>
          </a:p>
        </p:txBody>
      </p:sp>
      <p:sp>
        <p:nvSpPr>
          <p:cNvPr id="3" name="Content Placeholder 2"/>
          <p:cNvSpPr>
            <a:spLocks noGrp="1"/>
          </p:cNvSpPr>
          <p:nvPr>
            <p:ph idx="1"/>
          </p:nvPr>
        </p:nvSpPr>
        <p:spPr/>
        <p:txBody>
          <a:bodyPr/>
          <a:lstStyle/>
          <a:p>
            <a:pPr>
              <a:buFont typeface="Wingdings" pitchFamily="2" charset="2"/>
              <a:buChar char="q"/>
            </a:pPr>
            <a:r>
              <a:rPr lang="id-ID" dirty="0" smtClean="0"/>
              <a:t>SEKELOMPOK ORANG YANG BEKERJA BERSAMA UNTUK MENCAPAI TUJUAN BERSAMA </a:t>
            </a:r>
            <a:endParaRPr lang="id-ID" dirty="0"/>
          </a:p>
        </p:txBody>
      </p:sp>
      <p:pic>
        <p:nvPicPr>
          <p:cNvPr id="5" name="Picture 2"/>
          <p:cNvPicPr>
            <a:picLocks noChangeAspect="1" noChangeArrowheads="1"/>
          </p:cNvPicPr>
          <p:nvPr/>
        </p:nvPicPr>
        <p:blipFill>
          <a:blip r:embed="rId2"/>
          <a:srcRect/>
          <a:stretch>
            <a:fillRect/>
          </a:stretch>
        </p:blipFill>
        <p:spPr bwMode="auto">
          <a:xfrm>
            <a:off x="4114800" y="2590800"/>
            <a:ext cx="3429000" cy="32072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139</TotalTime>
  <Words>1662</Words>
  <Application>Microsoft Office PowerPoint</Application>
  <PresentationFormat>On-screen Show (4:3)</PresentationFormat>
  <Paragraphs>284</Paragraphs>
  <Slides>64</Slides>
  <Notes>3</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Opulent</vt:lpstr>
      <vt:lpstr>OLEH : WARSANI PURNAMA SARI, SE Ak. CA MM SEMESTER VII, TA 2015 - 2016</vt:lpstr>
      <vt:lpstr>ETIKA PERKULIAHAN</vt:lpstr>
      <vt:lpstr>JADWAL PERKULIAHAN</vt:lpstr>
      <vt:lpstr>TATA NILAI</vt:lpstr>
      <vt:lpstr>BAB I SIFAT SISTIM PENGENDALIAN MANAJEMEN</vt:lpstr>
      <vt:lpstr>SISTIM ADALAH :</vt:lpstr>
      <vt:lpstr>Slide 7</vt:lpstr>
      <vt:lpstr>PENGENDALIAN ADALAH :</vt:lpstr>
      <vt:lpstr>MANAJEMEN ADALAH :</vt:lpstr>
      <vt:lpstr> B. BATAS-BATAS PENGENDALIAN MANAJEMEN</vt:lpstr>
      <vt:lpstr>KEGIATAN PENGENDALIAN MANAJEMEN</vt:lpstr>
      <vt:lpstr>FORMULA STRATEGI VS PENGENDALIAN TUGAS</vt:lpstr>
      <vt:lpstr>RANGKUMAN SPM</vt:lpstr>
      <vt:lpstr>Slide 14</vt:lpstr>
      <vt:lpstr>BAB II  LINGKUNGAN PENGENDALIAN MANAJEMEN DAN STRATEGI PERUSAHAAN</vt:lpstr>
      <vt:lpstr>II.1. DEFINISI STRATEGI</vt:lpstr>
      <vt:lpstr>TUJUAN ORGANISASI :</vt:lpstr>
      <vt:lpstr>II.2. KONSEP STRATEGI :</vt:lpstr>
      <vt:lpstr>BAB III PRILAKU DALAM ORGANISASI </vt:lpstr>
      <vt:lpstr>PRILAKU DALAM ORGANISASI </vt:lpstr>
      <vt:lpstr>DEFINISI :</vt:lpstr>
      <vt:lpstr>Faktor-faktor yang  mempengaruhi keselarasan tujuan:</vt:lpstr>
      <vt:lpstr>ETOS KERJA :</vt:lpstr>
      <vt:lpstr>BUDAYA ORGANISASI</vt:lpstr>
      <vt:lpstr>GAYA MANAJEMEN :</vt:lpstr>
      <vt:lpstr>ORGANISASI INFORMAL</vt:lpstr>
      <vt:lpstr>PERSEPSI DAN KOMUNIKASI</vt:lpstr>
      <vt:lpstr>  Budaya kerja perusahaan mercedes benz</vt:lpstr>
      <vt:lpstr>Slide 29</vt:lpstr>
      <vt:lpstr>Slide 30</vt:lpstr>
      <vt:lpstr> INDIA</vt:lpstr>
      <vt:lpstr>INDONESIA</vt:lpstr>
      <vt:lpstr>BAB IV PUSAT PERTANGGUNGJAWABAN</vt:lpstr>
      <vt:lpstr>Definisi pusat pertanggungjawaban</vt:lpstr>
      <vt:lpstr>Fungsi pusat pertanggungjawaban</vt:lpstr>
      <vt:lpstr>Sifat   pertanggungjawaban</vt:lpstr>
      <vt:lpstr>Cara kerja pusat pertanggungjawaban</vt:lpstr>
      <vt:lpstr>DEFINISI PUSAT-PUSAT  PERTANGGUNGJAWABAN</vt:lpstr>
      <vt:lpstr>BAB V </vt:lpstr>
      <vt:lpstr>DEFINISI  HARGA TRANSFER :</vt:lpstr>
      <vt:lpstr>Dalam penentuan harga transfer ada 2 devisi yang terlibat :</vt:lpstr>
      <vt:lpstr>ADA 2 HAL YANG SELALU DIRUNDINGKAN OLEH DEV.PENJUAL DAN DEV.PEMBELI DI DALAM MENENTUKAN HARGA TRANSFER                             </vt:lpstr>
      <vt:lpstr>LATAR BELAKANG TIMBULNYA HARGA TRANSFER</vt:lpstr>
      <vt:lpstr>TUJUAN HARGA TRANSFER :</vt:lpstr>
      <vt:lpstr>CATATAN :</vt:lpstr>
      <vt:lpstr>BAB VI </vt:lpstr>
      <vt:lpstr>TUJUAN PENGUKURAN</vt:lpstr>
      <vt:lpstr>ASET YANG MENJADI PERHATIAN :</vt:lpstr>
      <vt:lpstr>DUA (2) METODE YANG DASETIGUNAKAN UNTUK MENGUKUR ASET : </vt:lpstr>
      <vt:lpstr>Bab vii</vt:lpstr>
      <vt:lpstr>Perencanaan strategis = misi perusahaan</vt:lpstr>
      <vt:lpstr>definisi perencanaan straregi :</vt:lpstr>
      <vt:lpstr>Perbedaan formula strategi dengan perencanaan strategi</vt:lpstr>
      <vt:lpstr>Karakteristik perencanaan strategi :</vt:lpstr>
      <vt:lpstr>Manfaat perencanaan strategis :</vt:lpstr>
      <vt:lpstr>Keterbatasan perencanaan strategis :</vt:lpstr>
      <vt:lpstr>Penanggung jawab perecanaan strategis :</vt:lpstr>
      <vt:lpstr>Bab viii</vt:lpstr>
      <vt:lpstr>Definisi anggaran</vt:lpstr>
      <vt:lpstr>Karakteristik  anggaran</vt:lpstr>
      <vt:lpstr>Hubungan antara anggaran dengan perencanaan strategis/misi perusahaan</vt:lpstr>
      <vt:lpstr>Perbedaan anggaran dan rencana strategis</vt:lpstr>
      <vt:lpstr>Manfaat anggaran</vt:lpstr>
      <vt:lpstr>Slide 64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 vii</dc:title>
  <dc:creator>Asus</dc:creator>
  <cp:lastModifiedBy>Asus</cp:lastModifiedBy>
  <cp:revision>20</cp:revision>
  <dcterms:created xsi:type="dcterms:W3CDTF">2006-08-16T00:00:00Z</dcterms:created>
  <dcterms:modified xsi:type="dcterms:W3CDTF">2015-11-17T04:26:19Z</dcterms:modified>
</cp:coreProperties>
</file>